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notesMasterIdLst>
    <p:notesMasterId r:id="rId17"/>
  </p:notesMasterIdLst>
  <p:handoutMasterIdLst>
    <p:handoutMasterId r:id="rId18"/>
  </p:handoutMasterIdLst>
  <p:sldIdLst>
    <p:sldId id="2009" r:id="rId2"/>
    <p:sldId id="2006" r:id="rId3"/>
    <p:sldId id="2007" r:id="rId4"/>
    <p:sldId id="1996" r:id="rId5"/>
    <p:sldId id="1997" r:id="rId6"/>
    <p:sldId id="1998" r:id="rId7"/>
    <p:sldId id="2000" r:id="rId8"/>
    <p:sldId id="2002" r:id="rId9"/>
    <p:sldId id="2005" r:id="rId10"/>
    <p:sldId id="1964" r:id="rId11"/>
    <p:sldId id="1966" r:id="rId12"/>
    <p:sldId id="1965" r:id="rId13"/>
    <p:sldId id="1967" r:id="rId14"/>
    <p:sldId id="1968" r:id="rId15"/>
    <p:sldId id="1969" r:id="rId16"/>
  </p:sldIdLst>
  <p:sldSz cx="9144000" cy="6858000" type="screen4x3"/>
  <p:notesSz cx="6954838" cy="9309100"/>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00"/>
    <a:srgbClr val="FF9933"/>
    <a:srgbClr val="0033CC"/>
    <a:srgbClr val="FE1200"/>
    <a:srgbClr val="FF0000"/>
    <a:srgbClr val="DDDDD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99" autoAdjust="0"/>
    <p:restoredTop sz="91304" autoAdjust="0"/>
  </p:normalViewPr>
  <p:slideViewPr>
    <p:cSldViewPr>
      <p:cViewPr varScale="1">
        <p:scale>
          <a:sx n="51" d="100"/>
          <a:sy n="51" d="100"/>
        </p:scale>
        <p:origin x="933"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596"/>
    </p:cViewPr>
  </p:sorterViewPr>
  <p:notesViewPr>
    <p:cSldViewPr>
      <p:cViewPr varScale="1">
        <p:scale>
          <a:sx n="49" d="100"/>
          <a:sy n="49" d="100"/>
        </p:scale>
        <p:origin x="-2309" y="-8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defTabSz="929470">
              <a:defRPr sz="1200" smtClean="0">
                <a:latin typeface="Times New Roman" pitchFamily="18" charset="0"/>
              </a:defRPr>
            </a:lvl1pPr>
          </a:lstStyle>
          <a:p>
            <a:pPr>
              <a:defRPr/>
            </a:pPr>
            <a:endParaRPr lang="en-US" dirty="0"/>
          </a:p>
        </p:txBody>
      </p:sp>
      <p:sp>
        <p:nvSpPr>
          <p:cNvPr id="84995" name="Rectangle 3"/>
          <p:cNvSpPr>
            <a:spLocks noGrp="1" noChangeArrowheads="1"/>
          </p:cNvSpPr>
          <p:nvPr>
            <p:ph type="dt" sz="quarter" idx="1"/>
          </p:nvPr>
        </p:nvSpPr>
        <p:spPr bwMode="auto">
          <a:xfrm>
            <a:off x="3939264"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lgn="r" defTabSz="929470">
              <a:defRPr sz="1200" smtClean="0">
                <a:latin typeface="Times New Roman" pitchFamily="18" charset="0"/>
              </a:defRPr>
            </a:lvl1pPr>
          </a:lstStyle>
          <a:p>
            <a:pPr>
              <a:defRPr/>
            </a:pPr>
            <a:endParaRPr lang="en-US" dirty="0"/>
          </a:p>
        </p:txBody>
      </p:sp>
      <p:sp>
        <p:nvSpPr>
          <p:cNvPr id="84996" name="Rectangle 4"/>
          <p:cNvSpPr>
            <a:spLocks noGrp="1" noChangeArrowheads="1"/>
          </p:cNvSpPr>
          <p:nvPr>
            <p:ph type="ftr" sz="quarter" idx="2"/>
          </p:nvPr>
        </p:nvSpPr>
        <p:spPr bwMode="auto">
          <a:xfrm>
            <a:off x="0" y="8842723"/>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defTabSz="929470">
              <a:defRPr sz="1200" smtClean="0">
                <a:latin typeface="Times New Roman" pitchFamily="18" charset="0"/>
              </a:defRPr>
            </a:lvl1pPr>
          </a:lstStyle>
          <a:p>
            <a:pPr>
              <a:defRPr/>
            </a:pPr>
            <a:endParaRPr lang="en-US" dirty="0"/>
          </a:p>
        </p:txBody>
      </p:sp>
      <p:sp>
        <p:nvSpPr>
          <p:cNvPr id="84997" name="Rectangle 5"/>
          <p:cNvSpPr>
            <a:spLocks noGrp="1" noChangeArrowheads="1"/>
          </p:cNvSpPr>
          <p:nvPr>
            <p:ph type="sldNum" sz="quarter" idx="3"/>
          </p:nvPr>
        </p:nvSpPr>
        <p:spPr bwMode="auto">
          <a:xfrm>
            <a:off x="3939264" y="8842723"/>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lgn="r" defTabSz="929470">
              <a:defRPr sz="1200" smtClean="0">
                <a:latin typeface="Times New Roman" pitchFamily="18" charset="0"/>
              </a:defRPr>
            </a:lvl1pPr>
          </a:lstStyle>
          <a:p>
            <a:pPr>
              <a:defRPr/>
            </a:pPr>
            <a:fld id="{E43B3E48-8F7D-41C1-BF40-6A6A7D80756F}" type="slidenum">
              <a:rPr lang="en-US"/>
              <a:pPr>
                <a:defRPr/>
              </a:pPr>
              <a:t>‹#›</a:t>
            </a:fld>
            <a:endParaRPr lang="en-US" dirty="0"/>
          </a:p>
        </p:txBody>
      </p:sp>
    </p:spTree>
    <p:extLst>
      <p:ext uri="{BB962C8B-B14F-4D97-AF65-F5344CB8AC3E}">
        <p14:creationId xmlns:p14="http://schemas.microsoft.com/office/powerpoint/2010/main" val="2912539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defTabSz="929470">
              <a:defRPr sz="1200" smtClean="0">
                <a:latin typeface="Times New Roman" pitchFamily="18" charset="0"/>
              </a:defRPr>
            </a:lvl1pPr>
          </a:lstStyle>
          <a:p>
            <a:pPr>
              <a:defRPr/>
            </a:pPr>
            <a:endParaRPr lang="en-US" dirty="0"/>
          </a:p>
        </p:txBody>
      </p:sp>
      <p:sp>
        <p:nvSpPr>
          <p:cNvPr id="6147" name="Rectangle 3"/>
          <p:cNvSpPr>
            <a:spLocks noGrp="1" noChangeArrowheads="1"/>
          </p:cNvSpPr>
          <p:nvPr>
            <p:ph type="dt" idx="1"/>
          </p:nvPr>
        </p:nvSpPr>
        <p:spPr bwMode="auto">
          <a:xfrm>
            <a:off x="3940774" y="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lvl1pPr algn="r" defTabSz="929470">
              <a:defRPr sz="1200" smtClean="0">
                <a:latin typeface="Times New Roman" pitchFamily="18" charset="0"/>
              </a:defRPr>
            </a:lvl1pPr>
          </a:lstStyle>
          <a:p>
            <a:pPr>
              <a:defRPr/>
            </a:pPr>
            <a:endParaRPr lang="en-US" dirty="0"/>
          </a:p>
        </p:txBody>
      </p:sp>
      <p:sp>
        <p:nvSpPr>
          <p:cNvPr id="57348"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26708" y="4422131"/>
            <a:ext cx="5101422"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defTabSz="929470">
              <a:defRPr sz="1200" smtClean="0">
                <a:latin typeface="Times New Roman" pitchFamily="18" charset="0"/>
              </a:defRPr>
            </a:lvl1pPr>
          </a:lstStyle>
          <a:p>
            <a:pPr>
              <a:defRPr/>
            </a:pPr>
            <a:endParaRPr lang="en-US" dirty="0"/>
          </a:p>
        </p:txBody>
      </p:sp>
      <p:sp>
        <p:nvSpPr>
          <p:cNvPr id="6151" name="Rectangle 7"/>
          <p:cNvSpPr>
            <a:spLocks noGrp="1" noChangeArrowheads="1"/>
          </p:cNvSpPr>
          <p:nvPr>
            <p:ph type="sldNum" sz="quarter" idx="5"/>
          </p:nvPr>
        </p:nvSpPr>
        <p:spPr bwMode="auto">
          <a:xfrm>
            <a:off x="3940774" y="8844261"/>
            <a:ext cx="3014065"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30" tIns="46465" rIns="92930" bIns="46465" numCol="1" anchor="b" anchorCtr="0" compatLnSpc="1">
            <a:prstTxWarp prst="textNoShape">
              <a:avLst/>
            </a:prstTxWarp>
          </a:bodyPr>
          <a:lstStyle>
            <a:lvl1pPr algn="r" defTabSz="929470">
              <a:defRPr sz="1200" smtClean="0">
                <a:latin typeface="Times New Roman" pitchFamily="18" charset="0"/>
              </a:defRPr>
            </a:lvl1pPr>
          </a:lstStyle>
          <a:p>
            <a:pPr>
              <a:defRPr/>
            </a:pPr>
            <a:fld id="{9575C308-D142-4DE6-8CF3-65FDFE6FE9A6}" type="slidenum">
              <a:rPr lang="en-US"/>
              <a:pPr>
                <a:defRPr/>
              </a:pPr>
              <a:t>‹#›</a:t>
            </a:fld>
            <a:endParaRPr lang="en-US" dirty="0"/>
          </a:p>
        </p:txBody>
      </p:sp>
    </p:spTree>
    <p:extLst>
      <p:ext uri="{BB962C8B-B14F-4D97-AF65-F5344CB8AC3E}">
        <p14:creationId xmlns:p14="http://schemas.microsoft.com/office/powerpoint/2010/main" val="355095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65225"/>
            <a:ext cx="4186238"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4620" rtl="0" eaLnBrk="1" fontAlgn="base" latinLnBrk="0" hangingPunct="1">
              <a:lnSpc>
                <a:spcPct val="100000"/>
              </a:lnSpc>
              <a:spcBef>
                <a:spcPct val="0"/>
              </a:spcBef>
              <a:spcAft>
                <a:spcPct val="0"/>
              </a:spcAft>
              <a:buClrTx/>
              <a:buSzTx/>
              <a:buFontTx/>
              <a:buNone/>
              <a:tabLst/>
              <a:defRPr/>
            </a:pPr>
            <a:fld id="{9575C308-D142-4DE6-8CF3-65FDFE6FE9A6}"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4462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86480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TextEdit="1"/>
          </p:cNvSpPr>
          <p:nvPr>
            <p:ph type="sldImg"/>
          </p:nvPr>
        </p:nvSpPr>
        <p:spPr>
          <a:ln/>
        </p:spPr>
      </p:sp>
      <p:sp>
        <p:nvSpPr>
          <p:cNvPr id="325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832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a:ln/>
        </p:spPr>
      </p:sp>
      <p:sp>
        <p:nvSpPr>
          <p:cNvPr id="326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defTabSz="958850" eaLnBrk="0" hangingPunct="0">
              <a:defRPr sz="2400">
                <a:solidFill>
                  <a:schemeClr val="tx1"/>
                </a:solidFill>
                <a:latin typeface="Times New Roman" panose="02020603050405020304" pitchFamily="18" charset="0"/>
                <a:cs typeface="Arial" panose="020B0604020202020204" pitchFamily="34" charset="0"/>
              </a:defRPr>
            </a:lvl1pPr>
            <a:lvl2pPr marL="742950" indent="-285750" defTabSz="9588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defTabSz="95885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defTabSz="95885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defTabSz="95885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defTabSz="9588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9588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9588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95885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31EC580-575F-488A-8AA6-F48F845A2AAC}" type="slidenum">
              <a:rPr lang="en-US" altLang="en-US" sz="1300">
                <a:solidFill>
                  <a:srgbClr val="000000"/>
                </a:solidFill>
              </a:rPr>
              <a:pPr eaLnBrk="1" hangingPunct="1"/>
              <a:t>9</a:t>
            </a:fld>
            <a:endParaRPr lang="en-US" altLang="en-US" sz="1300">
              <a:solidFill>
                <a:srgbClr val="000000"/>
              </a:solidFill>
            </a:endParaRPr>
          </a:p>
        </p:txBody>
      </p:sp>
    </p:spTree>
    <p:extLst>
      <p:ext uri="{BB962C8B-B14F-4D97-AF65-F5344CB8AC3E}">
        <p14:creationId xmlns:p14="http://schemas.microsoft.com/office/powerpoint/2010/main" val="2527086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7772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95934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BAD53F9-E430-48D6-9E9A-FBD5E1732FAB}" type="datetimeFigureOut">
              <a:rPr lang="en-US" smtClean="0">
                <a:solidFill>
                  <a:prstClr val="black"/>
                </a:solidFill>
              </a:rPr>
              <a:pPr/>
              <a:t>10/8/2018</a:t>
            </a:fld>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DAA6406-22DD-4848-9953-4D41595BEB6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753108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28600"/>
            <a:ext cx="7772400" cy="609600"/>
          </a:xfrm>
        </p:spPr>
        <p:txBody>
          <a:bodyPr/>
          <a:lstStyle/>
          <a:p>
            <a:r>
              <a:rPr lang="en-US" smtClean="0"/>
              <a:t>Click to edit Master title style</a:t>
            </a:r>
            <a:endParaRPr lang="en-US"/>
          </a:p>
        </p:txBody>
      </p:sp>
    </p:spTree>
    <p:extLst>
      <p:ext uri="{BB962C8B-B14F-4D97-AF65-F5344CB8AC3E}">
        <p14:creationId xmlns:p14="http://schemas.microsoft.com/office/powerpoint/2010/main" val="2711517043"/>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478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UTlogo"/>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8342313" y="6345238"/>
            <a:ext cx="685800"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9" name="Rectangle 8"/>
          <p:cNvSpPr>
            <a:spLocks noChangeArrowheads="1"/>
          </p:cNvSpPr>
          <p:nvPr userDrawn="1"/>
        </p:nvSpPr>
        <p:spPr bwMode="auto">
          <a:xfrm>
            <a:off x="0" y="0"/>
            <a:ext cx="9144000" cy="6858000"/>
          </a:xfrm>
          <a:prstGeom prst="rect">
            <a:avLst/>
          </a:prstGeom>
          <a:noFill/>
          <a:ln w="127000">
            <a:solidFill>
              <a:srgbClr val="E2820E"/>
            </a:solidFill>
            <a:miter lim="800000"/>
            <a:headEnd/>
            <a:tailEnd/>
          </a:ln>
          <a:effectLst>
            <a:prstShdw prst="shdw17" dist="17961" dir="13500000">
              <a:srgbClr val="884E08">
                <a:alpha val="50000"/>
              </a:srgbClr>
            </a:prstShdw>
          </a:effectLst>
          <a:extLst>
            <a:ext uri="{909E8E84-426E-40DD-AFC4-6F175D3DCCD1}">
              <a14:hiddenFill xmlns:a14="http://schemas.microsoft.com/office/drawing/2010/main">
                <a:solidFill>
                  <a:schemeClr val="accent1"/>
                </a:solidFill>
              </a14:hiddenFill>
            </a:ext>
          </a:extLst>
        </p:spPr>
        <p:txBody>
          <a:bodyPr wrap="none" lIns="92075" tIns="46038" rIns="92075" bIns="4603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p:cNvSpPr txBox="1"/>
          <p:nvPr userDrawn="1"/>
        </p:nvSpPr>
        <p:spPr>
          <a:xfrm>
            <a:off x="216508" y="6446994"/>
            <a:ext cx="2613660"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ChE</a:t>
            </a:r>
            <a:r>
              <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384T / 323</a:t>
            </a:r>
          </a:p>
        </p:txBody>
      </p:sp>
    </p:spTree>
    <p:extLst>
      <p:ext uri="{BB962C8B-B14F-4D97-AF65-F5344CB8AC3E}">
        <p14:creationId xmlns:p14="http://schemas.microsoft.com/office/powerpoint/2010/main" val="10782633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Lst>
  <p:transition spd="slow">
    <p:wipe dir="r"/>
  </p:transition>
  <p:timing>
    <p:tnLst>
      <p:par>
        <p:cTn id="1" dur="indefinite" restart="never" nodeType="tmRoot"/>
      </p:par>
    </p:tnLst>
  </p:timing>
  <p:txStyles>
    <p:titleStyle>
      <a:lvl1pPr algn="l" rtl="0" eaLnBrk="0" fontAlgn="base" hangingPunct="0">
        <a:spcBef>
          <a:spcPct val="0"/>
        </a:spcBef>
        <a:spcAft>
          <a:spcPct val="0"/>
        </a:spcAft>
        <a:defRPr sz="3400">
          <a:solidFill>
            <a:srgbClr val="3333FF"/>
          </a:solidFill>
          <a:latin typeface="+mj-lt"/>
          <a:ea typeface="+mj-ea"/>
          <a:cs typeface="+mj-cs"/>
        </a:defRPr>
      </a:lvl1pPr>
      <a:lvl2pPr algn="l" rtl="0" eaLnBrk="0" fontAlgn="base" hangingPunct="0">
        <a:spcBef>
          <a:spcPct val="0"/>
        </a:spcBef>
        <a:spcAft>
          <a:spcPct val="0"/>
        </a:spcAft>
        <a:defRPr sz="3400">
          <a:solidFill>
            <a:srgbClr val="3333FF"/>
          </a:solidFill>
          <a:latin typeface="Arial" pitchFamily="34" charset="0"/>
        </a:defRPr>
      </a:lvl2pPr>
      <a:lvl3pPr algn="l" rtl="0" eaLnBrk="0" fontAlgn="base" hangingPunct="0">
        <a:spcBef>
          <a:spcPct val="0"/>
        </a:spcBef>
        <a:spcAft>
          <a:spcPct val="0"/>
        </a:spcAft>
        <a:defRPr sz="3400">
          <a:solidFill>
            <a:srgbClr val="3333FF"/>
          </a:solidFill>
          <a:latin typeface="Arial" pitchFamily="34" charset="0"/>
        </a:defRPr>
      </a:lvl3pPr>
      <a:lvl4pPr algn="l" rtl="0" eaLnBrk="0" fontAlgn="base" hangingPunct="0">
        <a:spcBef>
          <a:spcPct val="0"/>
        </a:spcBef>
        <a:spcAft>
          <a:spcPct val="0"/>
        </a:spcAft>
        <a:defRPr sz="3400">
          <a:solidFill>
            <a:srgbClr val="3333FF"/>
          </a:solidFill>
          <a:latin typeface="Arial" pitchFamily="34" charset="0"/>
        </a:defRPr>
      </a:lvl4pPr>
      <a:lvl5pPr algn="l" rtl="0" eaLnBrk="0" fontAlgn="base" hangingPunct="0">
        <a:spcBef>
          <a:spcPct val="0"/>
        </a:spcBef>
        <a:spcAft>
          <a:spcPct val="0"/>
        </a:spcAft>
        <a:defRPr sz="3400">
          <a:solidFill>
            <a:srgbClr val="3333FF"/>
          </a:solidFill>
          <a:latin typeface="Arial" pitchFamily="34" charset="0"/>
        </a:defRPr>
      </a:lvl5pPr>
      <a:lvl6pPr marL="457200" algn="l" rtl="0" fontAlgn="base">
        <a:spcBef>
          <a:spcPct val="0"/>
        </a:spcBef>
        <a:spcAft>
          <a:spcPct val="0"/>
        </a:spcAft>
        <a:defRPr sz="3400">
          <a:solidFill>
            <a:srgbClr val="3333FF"/>
          </a:solidFill>
          <a:latin typeface="Arial" pitchFamily="34" charset="0"/>
        </a:defRPr>
      </a:lvl6pPr>
      <a:lvl7pPr marL="914400" algn="l" rtl="0" fontAlgn="base">
        <a:spcBef>
          <a:spcPct val="0"/>
        </a:spcBef>
        <a:spcAft>
          <a:spcPct val="0"/>
        </a:spcAft>
        <a:defRPr sz="3400">
          <a:solidFill>
            <a:srgbClr val="3333FF"/>
          </a:solidFill>
          <a:latin typeface="Arial" pitchFamily="34" charset="0"/>
        </a:defRPr>
      </a:lvl7pPr>
      <a:lvl8pPr marL="1371600" algn="l" rtl="0" fontAlgn="base">
        <a:spcBef>
          <a:spcPct val="0"/>
        </a:spcBef>
        <a:spcAft>
          <a:spcPct val="0"/>
        </a:spcAft>
        <a:defRPr sz="3400">
          <a:solidFill>
            <a:srgbClr val="3333FF"/>
          </a:solidFill>
          <a:latin typeface="Arial" pitchFamily="34" charset="0"/>
        </a:defRPr>
      </a:lvl8pPr>
      <a:lvl9pPr marL="1828800" algn="l" rtl="0" fontAlgn="base">
        <a:spcBef>
          <a:spcPct val="0"/>
        </a:spcBef>
        <a:spcAft>
          <a:spcPct val="0"/>
        </a:spcAft>
        <a:defRPr sz="3400">
          <a:solidFill>
            <a:srgbClr val="3333FF"/>
          </a:solidFill>
          <a:latin typeface="Arial" pitchFamily="34" charset="0"/>
        </a:defRPr>
      </a:lvl9pPr>
    </p:titleStyle>
    <p:bodyStyle>
      <a:lvl1pPr marL="342900" indent="-342900" algn="l" rtl="0" eaLnBrk="0" fontAlgn="base" hangingPunct="0">
        <a:spcBef>
          <a:spcPct val="20000"/>
        </a:spcBef>
        <a:spcAft>
          <a:spcPct val="0"/>
        </a:spcAft>
        <a:buClr>
          <a:srgbClr val="CC3300"/>
        </a:buClr>
        <a:buFont typeface="Webdings" pitchFamily="18" charset="2"/>
        <a:buChar char="4"/>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3300"/>
        </a:buClr>
        <a:buChar char="–"/>
        <a:defRPr sz="2000">
          <a:solidFill>
            <a:schemeClr val="tx1"/>
          </a:solidFill>
          <a:latin typeface="+mn-lt"/>
        </a:defRPr>
      </a:lvl2pPr>
      <a:lvl3pPr marL="1143000" indent="-228600" algn="l" rtl="0" eaLnBrk="0" fontAlgn="base" hangingPunct="0">
        <a:spcBef>
          <a:spcPct val="20000"/>
        </a:spcBef>
        <a:spcAft>
          <a:spcPct val="0"/>
        </a:spcAft>
        <a:buClr>
          <a:srgbClr val="CC3300"/>
        </a:buClr>
        <a:buFont typeface="Webdings" pitchFamily="18" charset="2"/>
        <a:buChar char="4"/>
        <a:defRPr>
          <a:solidFill>
            <a:schemeClr val="tx1"/>
          </a:solidFill>
          <a:latin typeface="+mn-lt"/>
        </a:defRPr>
      </a:lvl3pPr>
      <a:lvl4pPr marL="1600200" indent="-228600" algn="l" rtl="0" eaLnBrk="0" fontAlgn="base" hangingPunct="0">
        <a:spcBef>
          <a:spcPct val="20000"/>
        </a:spcBef>
        <a:spcAft>
          <a:spcPct val="0"/>
        </a:spcAft>
        <a:buClr>
          <a:srgbClr val="CC3300"/>
        </a:buClr>
        <a:buChar char="–"/>
        <a:defRPr sz="1600">
          <a:solidFill>
            <a:schemeClr val="tx1"/>
          </a:solidFill>
          <a:latin typeface="+mn-lt"/>
        </a:defRPr>
      </a:lvl4pPr>
      <a:lvl5pPr marL="2057400" indent="-228600" algn="l" rtl="0" eaLnBrk="0" fontAlgn="base" hangingPunct="0">
        <a:spcBef>
          <a:spcPct val="20000"/>
        </a:spcBef>
        <a:spcAft>
          <a:spcPct val="0"/>
        </a:spcAft>
        <a:buClr>
          <a:srgbClr val="CC3300"/>
        </a:buClr>
        <a:buFont typeface="Webdings" pitchFamily="18" charset="2"/>
        <a:buChar char="4"/>
        <a:defRPr sz="1600">
          <a:solidFill>
            <a:schemeClr val="tx1"/>
          </a:solidFill>
          <a:latin typeface="+mn-lt"/>
        </a:defRPr>
      </a:lvl5pPr>
      <a:lvl6pPr marL="2514600" indent="-228600" algn="l" rtl="0" fontAlgn="base">
        <a:spcBef>
          <a:spcPct val="20000"/>
        </a:spcBef>
        <a:spcAft>
          <a:spcPct val="0"/>
        </a:spcAft>
        <a:buClr>
          <a:srgbClr val="CC3300"/>
        </a:buClr>
        <a:buFont typeface="Webdings" pitchFamily="18" charset="2"/>
        <a:buChar char="4"/>
        <a:defRPr sz="1600">
          <a:solidFill>
            <a:schemeClr val="tx1"/>
          </a:solidFill>
          <a:latin typeface="+mn-lt"/>
        </a:defRPr>
      </a:lvl6pPr>
      <a:lvl7pPr marL="2971800" indent="-228600" algn="l" rtl="0" fontAlgn="base">
        <a:spcBef>
          <a:spcPct val="20000"/>
        </a:spcBef>
        <a:spcAft>
          <a:spcPct val="0"/>
        </a:spcAft>
        <a:buClr>
          <a:srgbClr val="CC3300"/>
        </a:buClr>
        <a:buFont typeface="Webdings" pitchFamily="18" charset="2"/>
        <a:buChar char="4"/>
        <a:defRPr sz="1600">
          <a:solidFill>
            <a:schemeClr val="tx1"/>
          </a:solidFill>
          <a:latin typeface="+mn-lt"/>
        </a:defRPr>
      </a:lvl7pPr>
      <a:lvl8pPr marL="3429000" indent="-228600" algn="l" rtl="0" fontAlgn="base">
        <a:spcBef>
          <a:spcPct val="20000"/>
        </a:spcBef>
        <a:spcAft>
          <a:spcPct val="0"/>
        </a:spcAft>
        <a:buClr>
          <a:srgbClr val="CC3300"/>
        </a:buClr>
        <a:buFont typeface="Webdings" pitchFamily="18" charset="2"/>
        <a:buChar char="4"/>
        <a:defRPr sz="1600">
          <a:solidFill>
            <a:schemeClr val="tx1"/>
          </a:solidFill>
          <a:latin typeface="+mn-lt"/>
        </a:defRPr>
      </a:lvl8pPr>
      <a:lvl9pPr marL="3886200" indent="-228600" algn="l" rtl="0" fontAlgn="base">
        <a:spcBef>
          <a:spcPct val="20000"/>
        </a:spcBef>
        <a:spcAft>
          <a:spcPct val="0"/>
        </a:spcAft>
        <a:buClr>
          <a:srgbClr val="CC3300"/>
        </a:buClr>
        <a:buFont typeface="Webdings" pitchFamily="18" charset="2"/>
        <a:buChar char="4"/>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emiengineering.com/what-happened-to-nanoimprint-lith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9577" y="66617"/>
            <a:ext cx="2743200" cy="8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85000" lnSpcReduction="10000"/>
          </a:bodyPr>
          <a:lstStyle>
            <a:lvl1pPr algn="l" rtl="0" eaLnBrk="0" fontAlgn="base" hangingPunct="0">
              <a:spcBef>
                <a:spcPct val="0"/>
              </a:spcBef>
              <a:spcAft>
                <a:spcPct val="0"/>
              </a:spcAft>
              <a:defRPr sz="3400">
                <a:solidFill>
                  <a:srgbClr val="3333FF"/>
                </a:solidFill>
                <a:latin typeface="+mj-lt"/>
                <a:ea typeface="+mj-ea"/>
                <a:cs typeface="+mj-cs"/>
              </a:defRPr>
            </a:lvl1pPr>
            <a:lvl2pPr algn="l" rtl="0" eaLnBrk="0" fontAlgn="base" hangingPunct="0">
              <a:spcBef>
                <a:spcPct val="0"/>
              </a:spcBef>
              <a:spcAft>
                <a:spcPct val="0"/>
              </a:spcAft>
              <a:defRPr sz="3400">
                <a:solidFill>
                  <a:srgbClr val="3333FF"/>
                </a:solidFill>
                <a:latin typeface="Arial" pitchFamily="34" charset="0"/>
              </a:defRPr>
            </a:lvl2pPr>
            <a:lvl3pPr algn="l" rtl="0" eaLnBrk="0" fontAlgn="base" hangingPunct="0">
              <a:spcBef>
                <a:spcPct val="0"/>
              </a:spcBef>
              <a:spcAft>
                <a:spcPct val="0"/>
              </a:spcAft>
              <a:defRPr sz="3400">
                <a:solidFill>
                  <a:srgbClr val="3333FF"/>
                </a:solidFill>
                <a:latin typeface="Arial" pitchFamily="34" charset="0"/>
              </a:defRPr>
            </a:lvl3pPr>
            <a:lvl4pPr algn="l" rtl="0" eaLnBrk="0" fontAlgn="base" hangingPunct="0">
              <a:spcBef>
                <a:spcPct val="0"/>
              </a:spcBef>
              <a:spcAft>
                <a:spcPct val="0"/>
              </a:spcAft>
              <a:defRPr sz="3400">
                <a:solidFill>
                  <a:srgbClr val="3333FF"/>
                </a:solidFill>
                <a:latin typeface="Arial" pitchFamily="34" charset="0"/>
              </a:defRPr>
            </a:lvl4pPr>
            <a:lvl5pPr algn="l" rtl="0" eaLnBrk="0" fontAlgn="base" hangingPunct="0">
              <a:spcBef>
                <a:spcPct val="0"/>
              </a:spcBef>
              <a:spcAft>
                <a:spcPct val="0"/>
              </a:spcAft>
              <a:defRPr sz="3400">
                <a:solidFill>
                  <a:srgbClr val="3333FF"/>
                </a:solidFill>
                <a:latin typeface="Arial" pitchFamily="34" charset="0"/>
              </a:defRPr>
            </a:lvl5pPr>
            <a:lvl6pPr marL="457200" algn="l" rtl="0" fontAlgn="base">
              <a:spcBef>
                <a:spcPct val="0"/>
              </a:spcBef>
              <a:spcAft>
                <a:spcPct val="0"/>
              </a:spcAft>
              <a:defRPr sz="3400">
                <a:solidFill>
                  <a:srgbClr val="3333FF"/>
                </a:solidFill>
                <a:latin typeface="Arial" pitchFamily="34" charset="0"/>
              </a:defRPr>
            </a:lvl6pPr>
            <a:lvl7pPr marL="914400" algn="l" rtl="0" fontAlgn="base">
              <a:spcBef>
                <a:spcPct val="0"/>
              </a:spcBef>
              <a:spcAft>
                <a:spcPct val="0"/>
              </a:spcAft>
              <a:defRPr sz="3400">
                <a:solidFill>
                  <a:srgbClr val="3333FF"/>
                </a:solidFill>
                <a:latin typeface="Arial" pitchFamily="34" charset="0"/>
              </a:defRPr>
            </a:lvl7pPr>
            <a:lvl8pPr marL="1371600" algn="l" rtl="0" fontAlgn="base">
              <a:spcBef>
                <a:spcPct val="0"/>
              </a:spcBef>
              <a:spcAft>
                <a:spcPct val="0"/>
              </a:spcAft>
              <a:defRPr sz="3400">
                <a:solidFill>
                  <a:srgbClr val="3333FF"/>
                </a:solidFill>
                <a:latin typeface="Arial" pitchFamily="34" charset="0"/>
              </a:defRPr>
            </a:lvl8pPr>
            <a:lvl9pPr marL="1828800" algn="l" rtl="0" fontAlgn="base">
              <a:spcBef>
                <a:spcPct val="0"/>
              </a:spcBef>
              <a:spcAft>
                <a:spcPct val="0"/>
              </a:spcAft>
              <a:defRPr sz="3400">
                <a:solidFill>
                  <a:srgbClr val="3333FF"/>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0" i="0" u="none" strike="noStrike" kern="0" cap="none" spc="0" normalizeH="0" baseline="0" noProof="0" dirty="0">
                <a:ln>
                  <a:noFill/>
                </a:ln>
                <a:solidFill>
                  <a:srgbClr val="3333FF"/>
                </a:solidFill>
                <a:effectLst/>
                <a:uLnTx/>
                <a:uFillTx/>
                <a:latin typeface="Arial"/>
                <a:ea typeface="+mj-ea"/>
                <a:cs typeface="+mj-cs"/>
              </a:rPr>
              <a:t>Lecture </a:t>
            </a:r>
            <a:r>
              <a:rPr kumimoji="0" lang="en-US" sz="4800" b="0" i="0" u="none" strike="noStrike" kern="0" cap="none" spc="0" normalizeH="0" baseline="0" noProof="0" dirty="0" smtClean="0">
                <a:ln>
                  <a:noFill/>
                </a:ln>
                <a:solidFill>
                  <a:srgbClr val="3333FF"/>
                </a:solidFill>
                <a:effectLst/>
                <a:uLnTx/>
                <a:uFillTx/>
                <a:latin typeface="Arial"/>
                <a:ea typeface="+mj-ea"/>
                <a:cs typeface="+mj-cs"/>
              </a:rPr>
              <a:t>10</a:t>
            </a:r>
            <a:endParaRPr kumimoji="0" lang="en-US" sz="4800" b="0" i="0" u="none" strike="noStrike" kern="0" cap="none" spc="0" normalizeH="0" baseline="0" noProof="0" dirty="0">
              <a:ln>
                <a:noFill/>
              </a:ln>
              <a:solidFill>
                <a:srgbClr val="3333FF"/>
              </a:solidFill>
              <a:effectLst/>
              <a:uLnTx/>
              <a:uFillTx/>
              <a:latin typeface="Arial"/>
              <a:ea typeface="+mj-ea"/>
              <a:cs typeface="+mj-cs"/>
            </a:endParaRPr>
          </a:p>
        </p:txBody>
      </p:sp>
      <p:sp>
        <p:nvSpPr>
          <p:cNvPr id="5" name="Subtitle 2"/>
          <p:cNvSpPr txBox="1">
            <a:spLocks/>
          </p:cNvSpPr>
          <p:nvPr/>
        </p:nvSpPr>
        <p:spPr bwMode="auto">
          <a:xfrm>
            <a:off x="381000" y="859444"/>
            <a:ext cx="8686800" cy="57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3300"/>
              </a:buClr>
              <a:buFont typeface="Webdings" pitchFamily="18" charset="2"/>
              <a:buChar char="4"/>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CC3300"/>
              </a:buClr>
              <a:buChar char="–"/>
              <a:defRPr sz="2400">
                <a:solidFill>
                  <a:schemeClr val="tx1"/>
                </a:solidFill>
                <a:latin typeface="+mn-lt"/>
              </a:defRPr>
            </a:lvl2pPr>
            <a:lvl3pPr marL="1143000" indent="-228600" algn="l" rtl="0" eaLnBrk="0" fontAlgn="base" hangingPunct="0">
              <a:spcBef>
                <a:spcPct val="20000"/>
              </a:spcBef>
              <a:spcAft>
                <a:spcPct val="0"/>
              </a:spcAft>
              <a:buClr>
                <a:srgbClr val="CC3300"/>
              </a:buClr>
              <a:buFont typeface="Webdings" pitchFamily="18" charset="2"/>
              <a:buChar char="4"/>
              <a:defRPr sz="2000">
                <a:solidFill>
                  <a:schemeClr val="tx1"/>
                </a:solidFill>
                <a:latin typeface="+mn-lt"/>
              </a:defRPr>
            </a:lvl3pPr>
            <a:lvl4pPr marL="1600200" indent="-228600" algn="l" rtl="0" eaLnBrk="0" fontAlgn="base" hangingPunct="0">
              <a:spcBef>
                <a:spcPct val="20000"/>
              </a:spcBef>
              <a:spcAft>
                <a:spcPct val="0"/>
              </a:spcAft>
              <a:buClr>
                <a:srgbClr val="CC3300"/>
              </a:buClr>
              <a:buChar char="–"/>
              <a:defRPr sz="1800">
                <a:solidFill>
                  <a:schemeClr val="tx1"/>
                </a:solidFill>
                <a:latin typeface="+mn-lt"/>
              </a:defRPr>
            </a:lvl4pPr>
            <a:lvl5pPr marL="2057400" indent="-228600" algn="l" rtl="0" eaLnBrk="0" fontAlgn="base" hangingPunct="0">
              <a:spcBef>
                <a:spcPct val="20000"/>
              </a:spcBef>
              <a:spcAft>
                <a:spcPct val="0"/>
              </a:spcAft>
              <a:buClr>
                <a:srgbClr val="CC3300"/>
              </a:buClr>
              <a:buFont typeface="Webdings" pitchFamily="18" charset="2"/>
              <a:buChar char="4"/>
              <a:defRPr sz="1800">
                <a:solidFill>
                  <a:schemeClr val="tx1"/>
                </a:solidFill>
                <a:latin typeface="+mn-lt"/>
              </a:defRPr>
            </a:lvl5pPr>
            <a:lvl6pPr marL="25146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6pPr>
            <a:lvl7pPr marL="29718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7pPr>
            <a:lvl8pPr marL="34290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8pPr>
            <a:lvl9pPr marL="3886200" indent="-228600" algn="l" rtl="0" fontAlgn="base">
              <a:spcBef>
                <a:spcPct val="20000"/>
              </a:spcBef>
              <a:spcAft>
                <a:spcPct val="0"/>
              </a:spcAft>
              <a:buClr>
                <a:srgbClr val="CC3300"/>
              </a:buClr>
              <a:buFont typeface="Webdings" pitchFamily="18" charset="2"/>
              <a:buChar char="4"/>
              <a:defRPr sz="18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
                <a:srgbClr val="CC3300"/>
              </a:buClr>
              <a:buSzTx/>
              <a:buFont typeface="Webdings" pitchFamily="18" charset="2"/>
              <a:buNone/>
              <a:tabLst/>
              <a:defRPr/>
            </a:pPr>
            <a:r>
              <a:rPr kumimoji="0" lang="en-US" sz="2800" b="1" i="0" u="none" strike="noStrike" kern="0" cap="none" spc="0" normalizeH="0" baseline="0" noProof="0" dirty="0">
                <a:ln>
                  <a:noFill/>
                </a:ln>
                <a:solidFill>
                  <a:srgbClr val="000000"/>
                </a:solidFill>
                <a:effectLst/>
                <a:uLnTx/>
                <a:uFillTx/>
                <a:latin typeface="Arial"/>
                <a:ea typeface="+mn-ea"/>
                <a:cs typeface="+mn-cs"/>
              </a:rPr>
              <a:t>Chemical Engineering for Micro/Nano Fabrication</a:t>
            </a:r>
          </a:p>
          <a:p>
            <a:pPr marL="342900" marR="0" lvl="0" indent="-342900" algn="l" defTabSz="914400" rtl="0" eaLnBrk="0" fontAlgn="base" latinLnBrk="0" hangingPunct="0">
              <a:lnSpc>
                <a:spcPct val="100000"/>
              </a:lnSpc>
              <a:spcBef>
                <a:spcPct val="20000"/>
              </a:spcBef>
              <a:spcAft>
                <a:spcPct val="0"/>
              </a:spcAft>
              <a:buClr>
                <a:srgbClr val="CC3300"/>
              </a:buClr>
              <a:buSzTx/>
              <a:buFont typeface="Webdings" pitchFamily="18" charset="2"/>
              <a:buChar char="4"/>
              <a:tabLst/>
              <a:defRPr/>
            </a:pPr>
            <a:endParaRPr kumimoji="0" lang="en-US" sz="2800" b="1"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CC3300"/>
              </a:buClr>
              <a:buSzTx/>
              <a:buFont typeface="Webdings" pitchFamily="18" charset="2"/>
              <a:buChar char="4"/>
              <a:tabLst/>
              <a:defRPr/>
            </a:pPr>
            <a:endParaRPr kumimoji="0" lang="en-US" sz="2800" b="1" i="0" u="none" strike="noStrike" kern="0" cap="none" spc="0" normalizeH="0" baseline="0" noProof="0" dirty="0">
              <a:ln>
                <a:noFill/>
              </a:ln>
              <a:solidFill>
                <a:srgbClr val="000000"/>
              </a:solidFill>
              <a:effectLst/>
              <a:uLnTx/>
              <a:uFillTx/>
              <a:latin typeface="Arial"/>
              <a:ea typeface="+mn-ea"/>
              <a:cs typeface="+mn-cs"/>
            </a:endParaRPr>
          </a:p>
        </p:txBody>
      </p:sp>
      <p:grpSp>
        <p:nvGrpSpPr>
          <p:cNvPr id="8" name="Group 7"/>
          <p:cNvGrpSpPr/>
          <p:nvPr/>
        </p:nvGrpSpPr>
        <p:grpSpPr>
          <a:xfrm>
            <a:off x="2218857" y="1634608"/>
            <a:ext cx="4495800" cy="4800600"/>
            <a:chOff x="4083376" y="301104"/>
            <a:chExt cx="5136823" cy="6520529"/>
          </a:xfrm>
        </p:grpSpPr>
        <p:grpSp>
          <p:nvGrpSpPr>
            <p:cNvPr id="9" name="Group 8"/>
            <p:cNvGrpSpPr/>
            <p:nvPr/>
          </p:nvGrpSpPr>
          <p:grpSpPr>
            <a:xfrm>
              <a:off x="4083376" y="4676127"/>
              <a:ext cx="5136823" cy="2145506"/>
              <a:chOff x="3829638" y="1143001"/>
              <a:chExt cx="5029200" cy="2145506"/>
            </a:xfrm>
          </p:grpSpPr>
          <p:pic>
            <p:nvPicPr>
              <p:cNvPr id="16" name="Picture 15"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b="34471"/>
              <a:stretch/>
            </p:blipFill>
            <p:spPr>
              <a:xfrm>
                <a:off x="4876800" y="1143001"/>
                <a:ext cx="2790825" cy="1828800"/>
              </a:xfrm>
              <a:prstGeom prst="rect">
                <a:avLst/>
              </a:prstGeom>
            </p:spPr>
          </p:pic>
          <p:pic>
            <p:nvPicPr>
              <p:cNvPr id="17" name="Picture 16"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t="60997"/>
              <a:stretch/>
            </p:blipFill>
            <p:spPr>
              <a:xfrm>
                <a:off x="3829638" y="2655094"/>
                <a:ext cx="5029200" cy="633413"/>
              </a:xfrm>
              <a:prstGeom prst="rect">
                <a:avLst/>
              </a:prstGeom>
            </p:spPr>
          </p:pic>
        </p:grpSp>
        <p:grpSp>
          <p:nvGrpSpPr>
            <p:cNvPr id="10" name="Group 9"/>
            <p:cNvGrpSpPr/>
            <p:nvPr/>
          </p:nvGrpSpPr>
          <p:grpSpPr>
            <a:xfrm>
              <a:off x="5158820" y="301104"/>
              <a:ext cx="3276600" cy="2049189"/>
              <a:chOff x="6306040" y="3276602"/>
              <a:chExt cx="2904439" cy="2331439"/>
            </a:xfrm>
          </p:grpSpPr>
          <p:pic>
            <p:nvPicPr>
              <p:cNvPr id="14" name="Picture 13"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b="23550"/>
              <a:stretch/>
            </p:blipFill>
            <p:spPr>
              <a:xfrm>
                <a:off x="6306040" y="3276602"/>
                <a:ext cx="2790825" cy="2133598"/>
              </a:xfrm>
              <a:prstGeom prst="rect">
                <a:avLst/>
              </a:prstGeom>
            </p:spPr>
          </p:pic>
          <p:pic>
            <p:nvPicPr>
              <p:cNvPr id="15" name="Picture 14"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t="51877" r="-9156" b="18089"/>
              <a:stretch/>
            </p:blipFill>
            <p:spPr>
              <a:xfrm>
                <a:off x="6419654" y="4769841"/>
                <a:ext cx="2790825" cy="838200"/>
              </a:xfrm>
              <a:prstGeom prst="rect">
                <a:avLst/>
              </a:prstGeom>
            </p:spPr>
          </p:pic>
        </p:grpSp>
        <p:grpSp>
          <p:nvGrpSpPr>
            <p:cNvPr id="11" name="Group 10"/>
            <p:cNvGrpSpPr/>
            <p:nvPr/>
          </p:nvGrpSpPr>
          <p:grpSpPr>
            <a:xfrm>
              <a:off x="4928795" y="2221046"/>
              <a:ext cx="3394926" cy="2455081"/>
              <a:chOff x="1786674" y="1371601"/>
              <a:chExt cx="3394926" cy="2455081"/>
            </a:xfrm>
          </p:grpSpPr>
          <p:pic>
            <p:nvPicPr>
              <p:cNvPr id="12" name="Picture 11"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b="39932"/>
              <a:stretch/>
            </p:blipFill>
            <p:spPr>
              <a:xfrm>
                <a:off x="1786674" y="1371601"/>
                <a:ext cx="3394926" cy="1676400"/>
              </a:xfrm>
              <a:prstGeom prst="rect">
                <a:avLst/>
              </a:prstGeom>
            </p:spPr>
          </p:pic>
          <p:pic>
            <p:nvPicPr>
              <p:cNvPr id="13" name="Picture 12" descr="Musical Assumptions: The Four Ages of Woman or My Life as ..."/>
              <p:cNvPicPr>
                <a:picLocks noChangeAspect="1"/>
              </p:cNvPicPr>
              <p:nvPr/>
            </p:nvPicPr>
            <p:blipFill rotWithShape="1">
              <a:blip r:embed="rId3">
                <a:extLst>
                  <a:ext uri="{28A0092B-C50C-407E-A947-70E740481C1C}">
                    <a14:useLocalDpi xmlns:a14="http://schemas.microsoft.com/office/drawing/2010/main" val="0"/>
                  </a:ext>
                </a:extLst>
              </a:blip>
              <a:srcRect t="51877" r="-9156" b="18089"/>
              <a:stretch/>
            </p:blipFill>
            <p:spPr>
              <a:xfrm>
                <a:off x="2452785" y="2988482"/>
                <a:ext cx="2129426" cy="838200"/>
              </a:xfrm>
              <a:prstGeom prst="rect">
                <a:avLst/>
              </a:prstGeom>
            </p:spPr>
          </p:pic>
        </p:grpSp>
      </p:grpSp>
      <p:sp>
        <p:nvSpPr>
          <p:cNvPr id="19" name="Right Triangle 18"/>
          <p:cNvSpPr/>
          <p:nvPr/>
        </p:nvSpPr>
        <p:spPr>
          <a:xfrm rot="11064521">
            <a:off x="5927474" y="2742918"/>
            <a:ext cx="1438613" cy="300518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4"/>
          <a:stretch>
            <a:fillRect/>
          </a:stretch>
        </p:blipFill>
        <p:spPr>
          <a:xfrm rot="196675" flipH="1">
            <a:off x="1650520" y="2967894"/>
            <a:ext cx="1136675" cy="2591025"/>
          </a:xfrm>
          <a:prstGeom prst="rect">
            <a:avLst/>
          </a:prstGeom>
        </p:spPr>
      </p:pic>
    </p:spTree>
    <p:extLst>
      <p:ext uri="{BB962C8B-B14F-4D97-AF65-F5344CB8AC3E}">
        <p14:creationId xmlns:p14="http://schemas.microsoft.com/office/powerpoint/2010/main" val="674890061"/>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p:cNvSpPr>
            <a:spLocks noGrp="1"/>
          </p:cNvSpPr>
          <p:nvPr>
            <p:ph type="title"/>
          </p:nvPr>
        </p:nvSpPr>
        <p:spPr>
          <a:xfrm>
            <a:off x="450850" y="-76200"/>
            <a:ext cx="8229600" cy="1143000"/>
          </a:xfrm>
        </p:spPr>
        <p:txBody>
          <a:bodyPr>
            <a:normAutofit/>
          </a:bodyPr>
          <a:lstStyle/>
          <a:p>
            <a:r>
              <a:rPr lang="en-US" altLang="en-US" sz="4000" dirty="0" smtClean="0"/>
              <a:t>Separation Control</a:t>
            </a:r>
          </a:p>
        </p:txBody>
      </p:sp>
      <p:sp>
        <p:nvSpPr>
          <p:cNvPr id="269316" name="Footer Placeholder 3"/>
          <p:cNvSpPr>
            <a:spLocks noGrp="1"/>
          </p:cNvSpPr>
          <p:nvPr>
            <p:ph type="ftr" sz="quarter" idx="4294967295"/>
          </p:nvPr>
        </p:nvSpPr>
        <p:spPr bwMode="auto">
          <a:xfrm>
            <a:off x="8610600" y="6629400"/>
            <a:ext cx="53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3BC3D4D-7F22-458C-833D-C547DCC821CE}" type="slidenum">
              <a:rPr lang="en-US" altLang="en-US" sz="1200">
                <a:solidFill>
                  <a:srgbClr val="FFC000"/>
                </a:solidFill>
                <a:latin typeface="Arial" panose="020B0604020202020204" pitchFamily="34" charset="0"/>
              </a:rPr>
              <a:pPr eaLnBrk="1" hangingPunct="1"/>
              <a:t>10</a:t>
            </a:fld>
            <a:endParaRPr lang="en-US" altLang="en-US" sz="1200">
              <a:solidFill>
                <a:srgbClr val="FFC000"/>
              </a:solidFill>
              <a:latin typeface="Arial" panose="020B0604020202020204" pitchFamily="34" charset="0"/>
            </a:endParaRPr>
          </a:p>
        </p:txBody>
      </p:sp>
      <p:sp>
        <p:nvSpPr>
          <p:cNvPr id="9" name="Content Placeholder 3"/>
          <p:cNvSpPr txBox="1">
            <a:spLocks/>
          </p:cNvSpPr>
          <p:nvPr/>
        </p:nvSpPr>
        <p:spPr>
          <a:xfrm>
            <a:off x="304799" y="891336"/>
            <a:ext cx="8328561" cy="12152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600" smtClean="0"/>
              <a:t>Inconsistent separation caused by poorly controlled separation mechanics causes shearing defects</a:t>
            </a:r>
          </a:p>
          <a:p>
            <a:pPr fontAlgn="auto">
              <a:spcAft>
                <a:spcPts val="0"/>
              </a:spcAft>
            </a:pPr>
            <a:r>
              <a:rPr lang="en-US" sz="1600" smtClean="0"/>
              <a:t>Precision tool calibration and real-time control algorithms developed for controlled separation</a:t>
            </a:r>
            <a:endParaRPr lang="en-US" sz="1600" dirty="0"/>
          </a:p>
        </p:txBody>
      </p:sp>
      <p:pic>
        <p:nvPicPr>
          <p:cNvPr id="10" name="Picture 9"/>
          <p:cNvPicPr>
            <a:picLocks noChangeAspect="1"/>
          </p:cNvPicPr>
          <p:nvPr/>
        </p:nvPicPr>
        <p:blipFill>
          <a:blip r:embed="rId2" cstate="email"/>
          <a:srcRect/>
          <a:stretch>
            <a:fillRect/>
          </a:stretch>
        </p:blipFill>
        <p:spPr bwMode="auto">
          <a:xfrm>
            <a:off x="1066800" y="2049406"/>
            <a:ext cx="6800909" cy="1999781"/>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a:off x="1307429" y="4124322"/>
            <a:ext cx="6002895" cy="2340551"/>
          </a:xfrm>
          <a:prstGeom prst="rect">
            <a:avLst/>
          </a:prstGeom>
          <a:noFill/>
          <a:ln w="9525">
            <a:noFill/>
            <a:miter lim="800000"/>
            <a:headEnd/>
            <a:tailEnd/>
          </a:ln>
          <a:effectLst/>
        </p:spPr>
      </p:pic>
    </p:spTree>
    <p:extLst>
      <p:ext uri="{BB962C8B-B14F-4D97-AF65-F5344CB8AC3E}">
        <p14:creationId xmlns:p14="http://schemas.microsoft.com/office/powerpoint/2010/main" val="134961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pPr algn="ctr"/>
            <a:r>
              <a:rPr lang="en-US" dirty="0" smtClean="0"/>
              <a:t>Tool Evolution</a:t>
            </a:r>
            <a:endParaRPr lang="en-US" dirty="0"/>
          </a:p>
        </p:txBody>
      </p:sp>
      <p:pic>
        <p:nvPicPr>
          <p:cNvPr id="25602" name="Picture 2" descr="Fig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791200" cy="557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014857"/>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smtClean="0"/>
              <a:t>Over view of throughput achievement</a:t>
            </a:r>
            <a:endParaRPr lang="en-US" dirty="0"/>
          </a:p>
        </p:txBody>
      </p:sp>
      <p:pic>
        <p:nvPicPr>
          <p:cNvPr id="16390" name="Picture 6" descr="Figure 18"/>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161925" y="874295"/>
            <a:ext cx="88201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97670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1" y="1058855"/>
            <a:ext cx="8915400" cy="2947240"/>
          </a:xfrm>
          <a:prstGeom prst="rect">
            <a:avLst/>
          </a:prstGeom>
        </p:spPr>
      </p:pic>
      <p:sp>
        <p:nvSpPr>
          <p:cNvPr id="2" name="Title 1"/>
          <p:cNvSpPr>
            <a:spLocks noGrp="1"/>
          </p:cNvSpPr>
          <p:nvPr>
            <p:ph type="title"/>
          </p:nvPr>
        </p:nvSpPr>
        <p:spPr>
          <a:xfrm>
            <a:off x="460658" y="244624"/>
            <a:ext cx="8202627" cy="609600"/>
          </a:xfrm>
        </p:spPr>
        <p:txBody>
          <a:bodyPr>
            <a:normAutofit fontScale="90000"/>
          </a:bodyPr>
          <a:lstStyle/>
          <a:p>
            <a:pPr algn="ctr"/>
            <a:r>
              <a:rPr lang="en-US" dirty="0" smtClean="0"/>
              <a:t>Canon, Toshiba and SK </a:t>
            </a:r>
            <a:r>
              <a:rPr lang="en-US" dirty="0" err="1" smtClean="0"/>
              <a:t>hynix</a:t>
            </a:r>
            <a:r>
              <a:rPr lang="en-US" dirty="0" smtClean="0"/>
              <a:t> going forward with SFIL</a:t>
            </a:r>
            <a:endParaRPr lang="en-US" dirty="0"/>
          </a:p>
        </p:txBody>
      </p:sp>
      <p:sp>
        <p:nvSpPr>
          <p:cNvPr id="5" name="Rectangle 4"/>
          <p:cNvSpPr/>
          <p:nvPr/>
        </p:nvSpPr>
        <p:spPr>
          <a:xfrm>
            <a:off x="219159" y="1295400"/>
            <a:ext cx="4876800" cy="646331"/>
          </a:xfrm>
          <a:prstGeom prst="rect">
            <a:avLst/>
          </a:prstGeom>
        </p:spPr>
        <p:txBody>
          <a:bodyPr wrap="square">
            <a:spAutoFit/>
          </a:bodyPr>
          <a:lstStyle/>
          <a:p>
            <a:r>
              <a:rPr lang="en-US" sz="1800" b="1" dirty="0">
                <a:solidFill>
                  <a:srgbClr val="000000"/>
                </a:solidFill>
              </a:rPr>
              <a:t>Revolutionizing the Semiconductor </a:t>
            </a:r>
            <a:r>
              <a:rPr lang="en-US" sz="1800" b="1" dirty="0" smtClean="0">
                <a:solidFill>
                  <a:srgbClr val="000000"/>
                </a:solidFill>
              </a:rPr>
              <a:t>Industry - Nanoimprint </a:t>
            </a:r>
            <a:r>
              <a:rPr lang="en-US" sz="1800" b="1" dirty="0">
                <a:solidFill>
                  <a:srgbClr val="000000"/>
                </a:solidFill>
              </a:rPr>
              <a:t>Lithography</a:t>
            </a:r>
            <a:endParaRPr lang="en-US" sz="1800" dirty="0">
              <a:solidFill>
                <a:srgbClr val="000000"/>
              </a:solidFill>
            </a:endParaRPr>
          </a:p>
        </p:txBody>
      </p:sp>
      <p:pic>
        <p:nvPicPr>
          <p:cNvPr id="7" name="Picture 6"/>
          <p:cNvPicPr>
            <a:picLocks noChangeAspect="1"/>
          </p:cNvPicPr>
          <p:nvPr/>
        </p:nvPicPr>
        <p:blipFill>
          <a:blip r:embed="rId3"/>
          <a:stretch>
            <a:fillRect/>
          </a:stretch>
        </p:blipFill>
        <p:spPr>
          <a:xfrm>
            <a:off x="2563174" y="6148138"/>
            <a:ext cx="1666689" cy="500007"/>
          </a:xfrm>
          <a:prstGeom prst="rect">
            <a:avLst/>
          </a:prstGeom>
        </p:spPr>
      </p:pic>
      <p:pic>
        <p:nvPicPr>
          <p:cNvPr id="8" name="Picture 7"/>
          <p:cNvPicPr>
            <a:picLocks noChangeAspect="1"/>
          </p:cNvPicPr>
          <p:nvPr/>
        </p:nvPicPr>
        <p:blipFill>
          <a:blip r:embed="rId4"/>
          <a:stretch>
            <a:fillRect/>
          </a:stretch>
        </p:blipFill>
        <p:spPr>
          <a:xfrm>
            <a:off x="219159" y="5873255"/>
            <a:ext cx="1823777" cy="510088"/>
          </a:xfrm>
          <a:prstGeom prst="rect">
            <a:avLst/>
          </a:prstGeom>
        </p:spPr>
      </p:pic>
      <p:pic>
        <p:nvPicPr>
          <p:cNvPr id="10" name="Picture 9"/>
          <p:cNvPicPr>
            <a:picLocks noChangeAspect="1"/>
          </p:cNvPicPr>
          <p:nvPr/>
        </p:nvPicPr>
        <p:blipFill>
          <a:blip r:embed="rId5"/>
          <a:stretch>
            <a:fillRect/>
          </a:stretch>
        </p:blipFill>
        <p:spPr>
          <a:xfrm>
            <a:off x="7278748" y="5755224"/>
            <a:ext cx="1602425" cy="847950"/>
          </a:xfrm>
          <a:prstGeom prst="rect">
            <a:avLst/>
          </a:prstGeom>
        </p:spPr>
      </p:pic>
      <p:pic>
        <p:nvPicPr>
          <p:cNvPr id="3" name="Picture 2"/>
          <p:cNvPicPr>
            <a:picLocks noChangeAspect="1"/>
          </p:cNvPicPr>
          <p:nvPr/>
        </p:nvPicPr>
        <p:blipFill>
          <a:blip r:embed="rId6"/>
          <a:stretch>
            <a:fillRect/>
          </a:stretch>
        </p:blipFill>
        <p:spPr>
          <a:xfrm>
            <a:off x="6026426" y="6070628"/>
            <a:ext cx="1269269" cy="577517"/>
          </a:xfrm>
          <a:prstGeom prst="rect">
            <a:avLst/>
          </a:prstGeom>
        </p:spPr>
      </p:pic>
      <p:pic>
        <p:nvPicPr>
          <p:cNvPr id="9" name="Picture 8"/>
          <p:cNvPicPr>
            <a:picLocks noChangeAspect="1"/>
          </p:cNvPicPr>
          <p:nvPr/>
        </p:nvPicPr>
        <p:blipFill>
          <a:blip r:embed="rId7"/>
          <a:stretch>
            <a:fillRect/>
          </a:stretch>
        </p:blipFill>
        <p:spPr>
          <a:xfrm>
            <a:off x="4474134" y="5867020"/>
            <a:ext cx="1506905" cy="848625"/>
          </a:xfrm>
          <a:prstGeom prst="rect">
            <a:avLst/>
          </a:prstGeom>
        </p:spPr>
      </p:pic>
      <p:sp>
        <p:nvSpPr>
          <p:cNvPr id="11" name="Rectangle 1"/>
          <p:cNvSpPr>
            <a:spLocks noChangeArrowheads="1"/>
          </p:cNvSpPr>
          <p:nvPr/>
        </p:nvSpPr>
        <p:spPr bwMode="auto">
          <a:xfrm>
            <a:off x="249117" y="3907079"/>
            <a:ext cx="8952614" cy="1955653"/>
          </a:xfrm>
          <a:prstGeom prst="rect">
            <a:avLst/>
          </a:prstGeom>
          <a:noFill/>
          <a:ln>
            <a:noFill/>
          </a:ln>
          <a:effectLst/>
        </p:spPr>
        <p:txBody>
          <a:bodyPr vert="horz" wrap="square" lIns="0" tIns="31740" rIns="23805"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smtClean="0">
                <a:ln>
                  <a:noFill/>
                </a:ln>
                <a:solidFill>
                  <a:schemeClr val="tx1"/>
                </a:solidFill>
                <a:effectLst/>
                <a:latin typeface="Helvetica Neue"/>
              </a:rPr>
              <a:t>Report: Toshiba adopts imprint </a:t>
            </a:r>
            <a:r>
              <a:rPr kumimoji="0" lang="en-US" altLang="en-US" sz="2700" b="0" i="0" u="none" strike="noStrike" cap="none" normalizeH="0" baseline="0" dirty="0" err="1" smtClean="0">
                <a:ln>
                  <a:noFill/>
                </a:ln>
                <a:solidFill>
                  <a:schemeClr val="tx1"/>
                </a:solidFill>
                <a:effectLst/>
                <a:latin typeface="Helvetica Neue"/>
              </a:rPr>
              <a:t>litho</a:t>
            </a:r>
            <a:r>
              <a:rPr kumimoji="0" lang="en-US" altLang="en-US" sz="2700" b="0" i="0" u="none" strike="noStrike" cap="none" normalizeH="0" baseline="0" dirty="0" smtClean="0">
                <a:ln>
                  <a:noFill/>
                </a:ln>
                <a:solidFill>
                  <a:schemeClr val="tx1"/>
                </a:solidFill>
                <a:effectLst/>
                <a:latin typeface="Helvetica Neue"/>
              </a:rPr>
              <a:t> for NAND production</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smtClean="0">
                <a:ln>
                  <a:noFill/>
                </a:ln>
                <a:solidFill>
                  <a:schemeClr val="tx1"/>
                </a:solidFill>
                <a:effectLst/>
                <a:latin typeface="Arial" panose="020B0604020202020204" pitchFamily="34" charset="0"/>
              </a:rPr>
              <a:t>June 07, 2016 </a:t>
            </a:r>
            <a:r>
              <a:rPr kumimoji="0" lang="en-US" altLang="en-US" sz="1400" b="0" i="0" u="none" strike="noStrike" cap="none" normalizeH="0" baseline="0" dirty="0" smtClean="0">
                <a:ln>
                  <a:noFill/>
                </a:ln>
                <a:solidFill>
                  <a:schemeClr val="tx1"/>
                </a:solidFill>
                <a:effectLst/>
                <a:latin typeface="Arial" panose="020B0604020202020204" pitchFamily="34" charset="0"/>
              </a:rPr>
              <a:t>// </a:t>
            </a:r>
            <a:r>
              <a:rPr kumimoji="0" lang="en-US" altLang="en-US" sz="1400" b="0" i="1" u="none" strike="noStrike" cap="none" normalizeH="0" baseline="0" dirty="0" smtClean="0">
                <a:ln>
                  <a:noFill/>
                </a:ln>
                <a:solidFill>
                  <a:schemeClr val="tx1"/>
                </a:solidFill>
                <a:effectLst/>
                <a:latin typeface="Arial" panose="020B0604020202020204" pitchFamily="34" charset="0"/>
              </a:rPr>
              <a:t>By Peter Clarke </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panose="020B0604020202020204" pitchFamily="34" charset="0"/>
              </a:rPr>
              <a:t>Toshiba will adopt nanoimprint lithography (NIL) as a way of reducing the cost of production of NAND flash memory, according to a Nikkei report.   Toshiba plans to allocate part of an 860 billion yen (about $8 billion) budget for spending on semiconductors over the next three years on introducing NIL into flash memory production lines, the report said. Production is set to begin in fiscal 2017 in Yokkaichi. </a:t>
            </a:r>
          </a:p>
        </p:txBody>
      </p:sp>
    </p:spTree>
    <p:extLst>
      <p:ext uri="{BB962C8B-B14F-4D97-AF65-F5344CB8AC3E}">
        <p14:creationId xmlns:p14="http://schemas.microsoft.com/office/powerpoint/2010/main" val="362107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02" y="0"/>
            <a:ext cx="7772400" cy="609600"/>
          </a:xfrm>
        </p:spPr>
        <p:txBody>
          <a:bodyPr/>
          <a:lstStyle/>
          <a:p>
            <a:pPr algn="ctr"/>
            <a:r>
              <a:rPr lang="en-US" dirty="0" smtClean="0"/>
              <a:t>News Release</a:t>
            </a:r>
            <a:endParaRPr lang="en-US" dirty="0"/>
          </a:p>
        </p:txBody>
      </p:sp>
      <p:sp>
        <p:nvSpPr>
          <p:cNvPr id="3" name="Content Placeholder 2"/>
          <p:cNvSpPr>
            <a:spLocks noGrp="1"/>
          </p:cNvSpPr>
          <p:nvPr>
            <p:ph idx="1"/>
          </p:nvPr>
        </p:nvSpPr>
        <p:spPr>
          <a:xfrm>
            <a:off x="380999" y="838200"/>
            <a:ext cx="8363607" cy="4800600"/>
          </a:xfrm>
        </p:spPr>
        <p:txBody>
          <a:bodyPr/>
          <a:lstStyle/>
          <a:p>
            <a:pPr marL="0" indent="0">
              <a:buNone/>
            </a:pPr>
            <a:r>
              <a:rPr lang="en-US" dirty="0"/>
              <a:t>Canon provides nanoimprint lithography manufacturing equipment to Toshiba Memory's Yokkaichi Operations plant</a:t>
            </a:r>
          </a:p>
          <a:p>
            <a:pPr marL="0" indent="0">
              <a:buNone/>
            </a:pPr>
            <a:endParaRPr lang="en-US" dirty="0" smtClean="0"/>
          </a:p>
          <a:p>
            <a:pPr marL="0" indent="0" algn="just">
              <a:buNone/>
            </a:pPr>
            <a:r>
              <a:rPr lang="en-US" b="0" dirty="0"/>
              <a:t>TOKYO, July 20, 2017—Canon Inc. announced today that the company has provided the FPA-1200NZ2C, semiconductor lithography equipment that utilizes nanoimprint lithography (NIL) technology which Canon has been continuously developing since 2004, to leading provider of semiconductor memory solutions Toshiba Memory Corporation's Yokkaichi Operations plant. The provision of this equipment represents significant progress toward semiconductor device mass production that employs nanoimprint technology.</a:t>
            </a:r>
            <a:endParaRPr lang="en-US" dirty="0"/>
          </a:p>
        </p:txBody>
      </p:sp>
    </p:spTree>
    <p:extLst>
      <p:ext uri="{BB962C8B-B14F-4D97-AF65-F5344CB8AC3E}">
        <p14:creationId xmlns:p14="http://schemas.microsoft.com/office/powerpoint/2010/main" val="153718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638800"/>
            <a:ext cx="9372600" cy="707886"/>
          </a:xfrm>
          <a:prstGeom prst="rect">
            <a:avLst/>
          </a:prstGeom>
        </p:spPr>
        <p:txBody>
          <a:bodyPr wrap="square">
            <a:spAutoFit/>
          </a:bodyPr>
          <a:lstStyle/>
          <a:p>
            <a:pPr algn="ctr"/>
            <a:r>
              <a:rPr lang="en-US" sz="2000" dirty="0">
                <a:hlinkClick r:id="rId2"/>
              </a:rPr>
              <a:t>https://semiengineering.com/what-happened-to-nanoimprint-litho</a:t>
            </a:r>
            <a:r>
              <a:rPr lang="en-US" sz="2000" dirty="0" smtClean="0">
                <a:hlinkClick r:id="rId2"/>
              </a:rPr>
              <a:t>/</a:t>
            </a:r>
            <a:endParaRPr lang="en-US" sz="2000" dirty="0" smtClean="0"/>
          </a:p>
          <a:p>
            <a:pPr algn="ctr"/>
            <a:endParaRPr lang="en-US" sz="2000" dirty="0"/>
          </a:p>
        </p:txBody>
      </p:sp>
      <p:sp>
        <p:nvSpPr>
          <p:cNvPr id="5" name="Rectangle 1"/>
          <p:cNvSpPr>
            <a:spLocks noChangeArrowheads="1"/>
          </p:cNvSpPr>
          <p:nvPr/>
        </p:nvSpPr>
        <p:spPr bwMode="auto">
          <a:xfrm>
            <a:off x="381000" y="641865"/>
            <a:ext cx="8610600" cy="4633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3805" bIns="3174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smtClean="0">
                <a:ln>
                  <a:noFill/>
                </a:ln>
                <a:solidFill>
                  <a:srgbClr val="000000"/>
                </a:solidFill>
                <a:effectLst/>
                <a:latin typeface="Roboto Condensed"/>
              </a:rPr>
              <a:t>What Happened To Nanoimprint </a:t>
            </a:r>
            <a:r>
              <a:rPr kumimoji="0" lang="en-US" altLang="en-US" sz="3300" b="1" i="0" u="none" strike="noStrike" cap="none" normalizeH="0" baseline="0" dirty="0" err="1" smtClean="0">
                <a:ln>
                  <a:noFill/>
                </a:ln>
                <a:solidFill>
                  <a:srgbClr val="000000"/>
                </a:solidFill>
                <a:effectLst/>
                <a:latin typeface="Roboto Condensed"/>
              </a:rPr>
              <a:t>Litho</a:t>
            </a:r>
            <a:r>
              <a:rPr kumimoji="0" lang="en-US" altLang="en-US" sz="3300" b="1" i="0" u="none" strike="noStrike" cap="none" normalizeH="0" baseline="0" dirty="0" smtClean="0">
                <a:ln>
                  <a:noFill/>
                </a:ln>
                <a:solidFill>
                  <a:srgbClr val="000000"/>
                </a:solidFill>
                <a:effectLst/>
                <a:latin typeface="Roboto Condensed"/>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rgbClr val="666666"/>
                </a:solidFill>
                <a:effectLst/>
                <a:latin typeface="Open Sans"/>
              </a:rPr>
              <a:t>Next-gen lithography technology resurfaces for a variety of tasks.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effectLst/>
                <a:latin typeface="Open Sans"/>
              </a:rPr>
              <a:t>MARCH 29TH, 2018 </a:t>
            </a:r>
            <a:r>
              <a:rPr kumimoji="0" lang="en-US" altLang="en-US" sz="1400" b="0" i="0" u="none" strike="noStrike" cap="none" normalizeH="0" baseline="0" dirty="0" smtClean="0">
                <a:ln>
                  <a:noFill/>
                </a:ln>
                <a:effectLst/>
                <a:latin typeface="Open Sans"/>
              </a:rPr>
              <a:t>- BY</a:t>
            </a:r>
            <a:r>
              <a:rPr kumimoji="0" lang="en-US" altLang="en-US" sz="1400" b="0" i="0" u="none" strike="noStrike" cap="none" normalizeH="0" baseline="0" dirty="0" smtClean="0">
                <a:ln>
                  <a:noFill/>
                </a:ln>
                <a:solidFill>
                  <a:srgbClr val="9A9A9A"/>
                </a:solidFill>
                <a:effectLst/>
                <a:latin typeface="Open Sans"/>
              </a:rPr>
              <a:t>: </a:t>
            </a:r>
            <a:r>
              <a:rPr kumimoji="0" lang="en-US" altLang="en-US" sz="1400" b="1" i="0" u="none" strike="noStrike" cap="none" normalizeH="0" baseline="0" dirty="0" smtClean="0">
                <a:ln>
                  <a:noFill/>
                </a:ln>
                <a:solidFill>
                  <a:srgbClr val="666666"/>
                </a:solidFill>
                <a:effectLst/>
                <a:latin typeface="Open Sans"/>
              </a:rPr>
              <a:t>MARK LAPEDUS</a:t>
            </a:r>
            <a:endParaRPr kumimoji="0" lang="en-US" altLang="en-US" sz="2400" b="0" i="0" u="none" strike="noStrike" cap="none" normalizeH="0" baseline="0" dirty="0" smtClean="0">
              <a:ln>
                <a:noFill/>
              </a:ln>
              <a:solidFill>
                <a:srgbClr val="3E3E3E"/>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3E3E3E"/>
                </a:solidFill>
                <a:effectLst/>
                <a:latin typeface="Open Sans"/>
              </a:rPr>
              <a:t>  </a:t>
            </a:r>
            <a:r>
              <a:rPr kumimoji="0" lang="en-US" altLang="en-US" sz="2400" b="0" i="0" u="none" strike="noStrike" cap="none" normalizeH="0" baseline="0" dirty="0" smtClean="0">
                <a:ln>
                  <a:noFill/>
                </a:ln>
                <a:solidFill>
                  <a:srgbClr val="3E3E3E"/>
                </a:solidFill>
                <a:effectLst/>
                <a:latin typeface="Open Sans"/>
              </a:rPr>
              <a:t> </a:t>
            </a:r>
            <a:r>
              <a:rPr kumimoji="0" lang="en-US" altLang="en-US" sz="1800" b="0" i="0" u="none" strike="noStrike" cap="none" normalizeH="0" baseline="0" dirty="0" smtClean="0">
                <a:ln>
                  <a:noFill/>
                </a:ln>
                <a:solidFill>
                  <a:srgbClr val="3E3E3E"/>
                </a:solidFill>
                <a:effectLst/>
                <a:latin typeface="Open Sans"/>
              </a:rPr>
              <a:t>     </a:t>
            </a:r>
            <a:endParaRPr kumimoji="0" lang="en-US" altLang="en-US" sz="900" b="0" i="0" u="none" strike="noStrike" cap="none" normalizeH="0" baseline="0" dirty="0" smtClean="0">
              <a:ln>
                <a:noFill/>
              </a:ln>
              <a:solidFill>
                <a:schemeClr val="tx1"/>
              </a:solidFill>
              <a:effectLst/>
            </a:endParaRPr>
          </a:p>
          <a:p>
            <a:pPr lvl="0"/>
            <a:r>
              <a:rPr kumimoji="0" lang="en-US" altLang="en-US" sz="2400" b="0" i="0" u="none" strike="noStrike" cap="none" normalizeH="0" baseline="0" dirty="0" smtClean="0">
                <a:ln>
                  <a:noFill/>
                </a:ln>
                <a:solidFill>
                  <a:srgbClr val="3E3E3E"/>
                </a:solidFill>
                <a:effectLst/>
                <a:latin typeface="Open Sans"/>
              </a:rPr>
              <a:t>Nanoimprint lithography (NIL) is re-emerging amid an explosion of new applications in the market………..</a:t>
            </a:r>
            <a:r>
              <a:rPr lang="en-US" sz="3600" dirty="0"/>
              <a:t> </a:t>
            </a:r>
            <a:r>
              <a:rPr lang="en-US" sz="2400" dirty="0"/>
              <a:t>Toshiba installed Canon’s latest NIL system in a fab in Japan. If all goes well, Toshiba plans to use Canon’s system to pattern some of the features for its </a:t>
            </a:r>
            <a:r>
              <a:rPr lang="en-US" sz="2400" u="sng" dirty="0"/>
              <a:t>3D NAND</a:t>
            </a:r>
            <a:r>
              <a:rPr lang="en-US" sz="2400" dirty="0"/>
              <a:t> devices, as well as next-generation memory types in the future. Production is slated for later this year. “We hope nanoimprint will be ready for production soon,” said </a:t>
            </a:r>
            <a:r>
              <a:rPr lang="en-US" sz="2400" dirty="0" err="1"/>
              <a:t>Tatsuhiko</a:t>
            </a:r>
            <a:r>
              <a:rPr lang="en-US" sz="2400" dirty="0"/>
              <a:t> </a:t>
            </a:r>
            <a:r>
              <a:rPr lang="en-US" sz="2400" dirty="0" err="1"/>
              <a:t>Higashiki</a:t>
            </a:r>
            <a:r>
              <a:rPr lang="en-US" sz="2400" dirty="0"/>
              <a:t>, senior fellow </a:t>
            </a:r>
            <a:endParaRPr kumimoji="0" lang="en-US" altLang="en-US" sz="1600" b="0" i="0" u="none" strike="noStrike" cap="none" normalizeH="0" baseline="0" dirty="0" smtClean="0">
              <a:ln>
                <a:noFill/>
              </a:ln>
              <a:solidFill>
                <a:srgbClr val="3E3E3E"/>
              </a:solidFill>
              <a:effectLst/>
              <a:latin typeface="Open Sans"/>
            </a:endParaRPr>
          </a:p>
        </p:txBody>
      </p:sp>
    </p:spTree>
    <p:extLst>
      <p:ext uri="{BB962C8B-B14F-4D97-AF65-F5344CB8AC3E}">
        <p14:creationId xmlns:p14="http://schemas.microsoft.com/office/powerpoint/2010/main" val="387804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772400" cy="609600"/>
          </a:xfrm>
        </p:spPr>
        <p:txBody>
          <a:bodyPr/>
          <a:lstStyle/>
          <a:p>
            <a:r>
              <a:rPr lang="en-US" dirty="0" smtClean="0"/>
              <a:t>Standard Normal Distribution</a:t>
            </a:r>
            <a:br>
              <a:rPr lang="en-US" dirty="0" smtClean="0"/>
            </a:br>
            <a:endParaRPr lang="en-US" dirty="0"/>
          </a:p>
        </p:txBody>
      </p:sp>
      <p:pic>
        <p:nvPicPr>
          <p:cNvPr id="36866" name="Picture 2" descr="The 68-95-99 Statistical Distrib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287" y="1371600"/>
            <a:ext cx="7083425" cy="501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73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IQ score distribution</a:t>
            </a:r>
            <a:endParaRPr lang="en-US" dirty="0"/>
          </a:p>
        </p:txBody>
      </p:sp>
      <p:sp>
        <p:nvSpPr>
          <p:cNvPr id="3" name="Content Placeholder 2"/>
          <p:cNvSpPr>
            <a:spLocks noGrp="1"/>
          </p:cNvSpPr>
          <p:nvPr>
            <p:ph idx="1"/>
          </p:nvPr>
        </p:nvSpPr>
        <p:spPr/>
        <p:txBody>
          <a:bodyPr/>
          <a:lstStyle/>
          <a:p>
            <a:endParaRPr lang="en-US"/>
          </a:p>
        </p:txBody>
      </p:sp>
      <p:pic>
        <p:nvPicPr>
          <p:cNvPr id="37890" name="Picture 2" descr="Image result for normal distribution 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05" y="1343151"/>
            <a:ext cx="8738190" cy="5009897"/>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Image result for normal distribution of iq sc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05" y="228600"/>
            <a:ext cx="8835080" cy="612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07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a:t>The Fill </a:t>
            </a:r>
            <a:r>
              <a:rPr lang="en-US" dirty="0" smtClean="0"/>
              <a:t>Step….the rate limiting step</a:t>
            </a:r>
            <a:endParaRPr lang="en-US" dirty="0"/>
          </a:p>
        </p:txBody>
      </p:sp>
      <p:pic>
        <p:nvPicPr>
          <p:cNvPr id="28674" name="Picture 2" descr="Fig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1721" b="41939"/>
          <a:stretch/>
        </p:blipFill>
        <p:spPr bwMode="auto">
          <a:xfrm>
            <a:off x="126155" y="990600"/>
            <a:ext cx="889168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074346"/>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a:t>The Fill </a:t>
            </a:r>
            <a:r>
              <a:rPr lang="en-US" dirty="0" smtClean="0"/>
              <a:t>Step….the rate limiting step</a:t>
            </a:r>
            <a:endParaRPr lang="en-US" dirty="0"/>
          </a:p>
        </p:txBody>
      </p:sp>
      <p:pic>
        <p:nvPicPr>
          <p:cNvPr id="29698" name="Picture 2" descr="Fig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0496" b="22469"/>
          <a:stretch/>
        </p:blipFill>
        <p:spPr bwMode="auto">
          <a:xfrm>
            <a:off x="152400" y="990600"/>
            <a:ext cx="8662794" cy="503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2172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en-US" dirty="0"/>
              <a:t>The Fill Step</a:t>
            </a:r>
          </a:p>
        </p:txBody>
      </p:sp>
      <p:pic>
        <p:nvPicPr>
          <p:cNvPr id="30722" name="Picture 2" descr="Fig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1009" b="-1"/>
          <a:stretch/>
        </p:blipFill>
        <p:spPr bwMode="auto">
          <a:xfrm>
            <a:off x="76200" y="990600"/>
            <a:ext cx="8763000" cy="567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91188"/>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AGLE_ToolSn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30953" y="1716245"/>
            <a:ext cx="4074955" cy="4074955"/>
          </a:xfrm>
          <a:prstGeom prst="rect">
            <a:avLst/>
          </a:prstGeom>
        </p:spPr>
      </p:pic>
      <p:sp>
        <p:nvSpPr>
          <p:cNvPr id="264195" name="Rectangle 2"/>
          <p:cNvSpPr>
            <a:spLocks noGrp="1" noChangeArrowheads="1"/>
          </p:cNvSpPr>
          <p:nvPr>
            <p:ph type="title"/>
          </p:nvPr>
        </p:nvSpPr>
        <p:spPr>
          <a:xfrm>
            <a:off x="1" y="277813"/>
            <a:ext cx="9113838" cy="492324"/>
          </a:xfrm>
        </p:spPr>
        <p:txBody>
          <a:bodyPr>
            <a:noAutofit/>
          </a:bodyPr>
          <a:lstStyle/>
          <a:p>
            <a:r>
              <a:rPr lang="en-US" altLang="en-US" sz="3100" dirty="0" err="1" smtClean="0"/>
              <a:t>Nanofluidics</a:t>
            </a:r>
            <a:r>
              <a:rPr lang="en-US" altLang="en-US" sz="3100" dirty="0" smtClean="0"/>
              <a:t>: RLT Control and High Throughput</a:t>
            </a:r>
          </a:p>
        </p:txBody>
      </p:sp>
      <p:grpSp>
        <p:nvGrpSpPr>
          <p:cNvPr id="264196" name="Group 229"/>
          <p:cNvGrpSpPr>
            <a:grpSpLocks/>
          </p:cNvGrpSpPr>
          <p:nvPr/>
        </p:nvGrpSpPr>
        <p:grpSpPr bwMode="auto">
          <a:xfrm>
            <a:off x="787400" y="1558925"/>
            <a:ext cx="3201988" cy="514350"/>
            <a:chOff x="460687" y="1281021"/>
            <a:chExt cx="3202327" cy="514795"/>
          </a:xfrm>
        </p:grpSpPr>
        <p:sp>
          <p:nvSpPr>
            <p:cNvPr id="55429" name="Rectangle 15"/>
            <p:cNvSpPr>
              <a:spLocks noChangeArrowheads="1"/>
            </p:cNvSpPr>
            <p:nvPr/>
          </p:nvSpPr>
          <p:spPr bwMode="auto">
            <a:xfrm>
              <a:off x="460687" y="1452619"/>
              <a:ext cx="3202327" cy="343197"/>
            </a:xfrm>
            <a:prstGeom prst="rect">
              <a:avLst/>
            </a:prstGeom>
            <a:solidFill>
              <a:schemeClr val="bg2">
                <a:lumMod val="60000"/>
                <a:lumOff val="40000"/>
              </a:schemeClr>
            </a:solidFill>
            <a:ln w="9525">
              <a:solidFill>
                <a:schemeClr val="tx1"/>
              </a:solidFill>
              <a:miter lim="800000"/>
              <a:headEnd/>
              <a:tailEnd/>
            </a:ln>
          </p:spPr>
          <p:txBody>
            <a:bodyPr wrap="none" anchor="ctr"/>
            <a:lstStyle/>
            <a:p>
              <a:pPr>
                <a:defRPr/>
              </a:pPr>
              <a:endParaRPr lang="en-US">
                <a:solidFill>
                  <a:srgbClr val="000000"/>
                </a:solidFill>
              </a:endParaRPr>
            </a:p>
          </p:txBody>
        </p:sp>
        <p:grpSp>
          <p:nvGrpSpPr>
            <p:cNvPr id="264646" name="Group 16"/>
            <p:cNvGrpSpPr>
              <a:grpSpLocks/>
            </p:cNvGrpSpPr>
            <p:nvPr/>
          </p:nvGrpSpPr>
          <p:grpSpPr bwMode="auto">
            <a:xfrm>
              <a:off x="543604" y="1281021"/>
              <a:ext cx="519902" cy="171598"/>
              <a:chOff x="3831" y="976"/>
              <a:chExt cx="199" cy="74"/>
            </a:xfrm>
          </p:grpSpPr>
          <p:sp>
            <p:nvSpPr>
              <p:cNvPr id="26761" name="Oval 17"/>
              <p:cNvSpPr>
                <a:spLocks noChangeArrowheads="1"/>
              </p:cNvSpPr>
              <p:nvPr/>
            </p:nvSpPr>
            <p:spPr bwMode="auto">
              <a:xfrm>
                <a:off x="3831" y="976"/>
                <a:ext cx="82" cy="74"/>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sp>
            <p:nvSpPr>
              <p:cNvPr id="26762" name="Oval 18"/>
              <p:cNvSpPr>
                <a:spLocks noChangeArrowheads="1"/>
              </p:cNvSpPr>
              <p:nvPr/>
            </p:nvSpPr>
            <p:spPr bwMode="auto">
              <a:xfrm>
                <a:off x="3948" y="976"/>
                <a:ext cx="82" cy="74"/>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grpSp>
        <p:grpSp>
          <p:nvGrpSpPr>
            <p:cNvPr id="264647" name="Group 19"/>
            <p:cNvGrpSpPr>
              <a:grpSpLocks/>
            </p:cNvGrpSpPr>
            <p:nvPr/>
          </p:nvGrpSpPr>
          <p:grpSpPr bwMode="auto">
            <a:xfrm>
              <a:off x="1149721" y="1281021"/>
              <a:ext cx="519902" cy="171598"/>
              <a:chOff x="4063" y="976"/>
              <a:chExt cx="199" cy="74"/>
            </a:xfrm>
          </p:grpSpPr>
          <p:sp>
            <p:nvSpPr>
              <p:cNvPr id="26759" name="Oval 20"/>
              <p:cNvSpPr>
                <a:spLocks noChangeArrowheads="1"/>
              </p:cNvSpPr>
              <p:nvPr/>
            </p:nvSpPr>
            <p:spPr bwMode="auto">
              <a:xfrm>
                <a:off x="4063" y="976"/>
                <a:ext cx="82" cy="74"/>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sp>
            <p:nvSpPr>
              <p:cNvPr id="26760" name="Oval 21"/>
              <p:cNvSpPr>
                <a:spLocks noChangeArrowheads="1"/>
              </p:cNvSpPr>
              <p:nvPr/>
            </p:nvSpPr>
            <p:spPr bwMode="auto">
              <a:xfrm>
                <a:off x="4180" y="976"/>
                <a:ext cx="82" cy="74"/>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grpSp>
        <p:sp>
          <p:nvSpPr>
            <p:cNvPr id="26754" name="Oval 22"/>
            <p:cNvSpPr>
              <a:spLocks noChangeArrowheads="1"/>
            </p:cNvSpPr>
            <p:nvPr/>
          </p:nvSpPr>
          <p:spPr bwMode="auto">
            <a:xfrm>
              <a:off x="1975293" y="1281021"/>
              <a:ext cx="211618" cy="171598"/>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sp>
          <p:nvSpPr>
            <p:cNvPr id="26755" name="Oval 23"/>
            <p:cNvSpPr>
              <a:spLocks noChangeArrowheads="1"/>
            </p:cNvSpPr>
            <p:nvPr/>
          </p:nvSpPr>
          <p:spPr bwMode="auto">
            <a:xfrm>
              <a:off x="2497808" y="1281021"/>
              <a:ext cx="211618" cy="171598"/>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sp>
          <p:nvSpPr>
            <p:cNvPr id="26756" name="Oval 24"/>
            <p:cNvSpPr>
              <a:spLocks noChangeArrowheads="1"/>
            </p:cNvSpPr>
            <p:nvPr/>
          </p:nvSpPr>
          <p:spPr bwMode="auto">
            <a:xfrm>
              <a:off x="2928882" y="1281021"/>
              <a:ext cx="211618" cy="171598"/>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sp>
          <p:nvSpPr>
            <p:cNvPr id="26757" name="Oval 25"/>
            <p:cNvSpPr>
              <a:spLocks noChangeArrowheads="1"/>
            </p:cNvSpPr>
            <p:nvPr/>
          </p:nvSpPr>
          <p:spPr bwMode="auto">
            <a:xfrm>
              <a:off x="3446171" y="1281021"/>
              <a:ext cx="216843" cy="171598"/>
            </a:xfrm>
            <a:prstGeom prst="ellipse">
              <a:avLst/>
            </a:prstGeom>
            <a:solidFill>
              <a:srgbClr val="3F3FFF"/>
            </a:solidFill>
            <a:ln w="9525">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defRPr/>
              </a:pPr>
              <a:endParaRPr lang="en-US">
                <a:solidFill>
                  <a:srgbClr val="000000"/>
                </a:solidFill>
                <a:cs typeface="Arial" charset="0"/>
              </a:endParaRPr>
            </a:p>
          </p:txBody>
        </p:sp>
      </p:grpSp>
      <p:grpSp>
        <p:nvGrpSpPr>
          <p:cNvPr id="264197" name="Group 250"/>
          <p:cNvGrpSpPr>
            <a:grpSpLocks/>
          </p:cNvGrpSpPr>
          <p:nvPr/>
        </p:nvGrpSpPr>
        <p:grpSpPr bwMode="auto">
          <a:xfrm>
            <a:off x="4572000" y="1200150"/>
            <a:ext cx="4478338" cy="5048250"/>
            <a:chOff x="4572000" y="1200150"/>
            <a:chExt cx="4478338" cy="5048251"/>
          </a:xfrm>
        </p:grpSpPr>
        <p:sp>
          <p:nvSpPr>
            <p:cNvPr id="26632" name="Text Box 21"/>
            <p:cNvSpPr txBox="1">
              <a:spLocks noChangeArrowheads="1"/>
            </p:cNvSpPr>
            <p:nvPr/>
          </p:nvSpPr>
          <p:spPr bwMode="auto">
            <a:xfrm>
              <a:off x="5715000" y="1200150"/>
              <a:ext cx="1597025" cy="400050"/>
            </a:xfrm>
            <a:prstGeom prst="rect">
              <a:avLst/>
            </a:prstGeom>
            <a:solidFill>
              <a:srgbClr val="FFCC66"/>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2000" dirty="0">
                  <a:solidFill>
                    <a:srgbClr val="000000"/>
                  </a:solidFill>
                  <a:latin typeface="Arial" charset="0"/>
                  <a:cs typeface="Arial" charset="0"/>
                </a:rPr>
                <a:t>High density</a:t>
              </a:r>
            </a:p>
          </p:txBody>
        </p:sp>
        <p:sp>
          <p:nvSpPr>
            <p:cNvPr id="26633" name="Text Box 21"/>
            <p:cNvSpPr txBox="1">
              <a:spLocks noChangeArrowheads="1"/>
            </p:cNvSpPr>
            <p:nvPr/>
          </p:nvSpPr>
          <p:spPr bwMode="auto">
            <a:xfrm>
              <a:off x="4572000" y="5848351"/>
              <a:ext cx="1609725" cy="400050"/>
            </a:xfrm>
            <a:prstGeom prst="rect">
              <a:avLst/>
            </a:prstGeom>
            <a:solidFill>
              <a:srgbClr val="FFCC66"/>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2000" dirty="0">
                  <a:solidFill>
                    <a:srgbClr val="000000"/>
                  </a:solidFill>
                  <a:latin typeface="Arial" charset="0"/>
                  <a:cs typeface="Arial" charset="0"/>
                </a:rPr>
                <a:t>Med Density</a:t>
              </a:r>
            </a:p>
          </p:txBody>
        </p:sp>
        <p:sp>
          <p:nvSpPr>
            <p:cNvPr id="26634" name="Text Box 21"/>
            <p:cNvSpPr txBox="1">
              <a:spLocks noChangeArrowheads="1"/>
            </p:cNvSpPr>
            <p:nvPr/>
          </p:nvSpPr>
          <p:spPr bwMode="auto">
            <a:xfrm>
              <a:off x="7467600" y="1200150"/>
              <a:ext cx="1582738" cy="400050"/>
            </a:xfrm>
            <a:prstGeom prst="rect">
              <a:avLst/>
            </a:prstGeom>
            <a:solidFill>
              <a:srgbClr val="FFCC66"/>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en-US" sz="2000" dirty="0">
                  <a:solidFill>
                    <a:srgbClr val="000000"/>
                  </a:solidFill>
                  <a:latin typeface="Arial" charset="0"/>
                  <a:cs typeface="Arial" charset="0"/>
                </a:rPr>
                <a:t>Low Density</a:t>
              </a:r>
            </a:p>
          </p:txBody>
        </p:sp>
        <p:cxnSp>
          <p:nvCxnSpPr>
            <p:cNvPr id="245" name="Straight Arrow Connector 244"/>
            <p:cNvCxnSpPr/>
            <p:nvPr/>
          </p:nvCxnSpPr>
          <p:spPr>
            <a:xfrm rot="5400000">
              <a:off x="8101013" y="1652587"/>
              <a:ext cx="209550" cy="104775"/>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cxnSp>
          <p:nvCxnSpPr>
            <p:cNvPr id="246" name="Straight Arrow Connector 245"/>
            <p:cNvCxnSpPr/>
            <p:nvPr/>
          </p:nvCxnSpPr>
          <p:spPr>
            <a:xfrm rot="16200000" flipH="1">
              <a:off x="6504782" y="1608931"/>
              <a:ext cx="209550" cy="192087"/>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cxnSp>
          <p:nvCxnSpPr>
            <p:cNvPr id="247" name="Straight Arrow Connector 246"/>
            <p:cNvCxnSpPr/>
            <p:nvPr/>
          </p:nvCxnSpPr>
          <p:spPr>
            <a:xfrm rot="16200000" flipV="1">
              <a:off x="5050632" y="5541169"/>
              <a:ext cx="381000" cy="119063"/>
            </a:xfrm>
            <a:prstGeom prst="straightConnector1">
              <a:avLst/>
            </a:prstGeom>
            <a:ln>
              <a:solidFill>
                <a:srgbClr val="FFC000"/>
              </a:solidFill>
              <a:tailEnd type="arrow"/>
            </a:ln>
          </p:spPr>
          <p:style>
            <a:lnRef idx="3">
              <a:schemeClr val="accent1"/>
            </a:lnRef>
            <a:fillRef idx="0">
              <a:schemeClr val="accent1"/>
            </a:fillRef>
            <a:effectRef idx="2">
              <a:schemeClr val="accent1"/>
            </a:effectRef>
            <a:fontRef idx="minor">
              <a:schemeClr val="tx1"/>
            </a:fontRef>
          </p:style>
        </p:cxnSp>
      </p:grpSp>
      <p:sp>
        <p:nvSpPr>
          <p:cNvPr id="264198" name="Text Box 24"/>
          <p:cNvSpPr txBox="1">
            <a:spLocks noChangeArrowheads="1"/>
          </p:cNvSpPr>
          <p:nvPr/>
        </p:nvSpPr>
        <p:spPr bwMode="auto">
          <a:xfrm>
            <a:off x="230188" y="2427288"/>
            <a:ext cx="417988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latin typeface="+mj-lt"/>
              </a:rPr>
              <a:t>Drop dispense addresses template geometry variation, pattern-specific directionality of flow, multi-scale fluid/solid mechanics, etc. Need to solve inverse problem.</a:t>
            </a:r>
          </a:p>
        </p:txBody>
      </p:sp>
      <p:grpSp>
        <p:nvGrpSpPr>
          <p:cNvPr id="239" name="Group 238"/>
          <p:cNvGrpSpPr>
            <a:grpSpLocks/>
          </p:cNvGrpSpPr>
          <p:nvPr/>
        </p:nvGrpSpPr>
        <p:grpSpPr bwMode="auto">
          <a:xfrm>
            <a:off x="357188" y="5229225"/>
            <a:ext cx="4076700" cy="906463"/>
            <a:chOff x="357065" y="5229084"/>
            <a:chExt cx="4077340" cy="907079"/>
          </a:xfrm>
        </p:grpSpPr>
        <p:sp>
          <p:nvSpPr>
            <p:cNvPr id="224" name="&quot;No&quot; Symbol 223"/>
            <p:cNvSpPr/>
            <p:nvPr/>
          </p:nvSpPr>
          <p:spPr>
            <a:xfrm>
              <a:off x="3754848" y="5273564"/>
              <a:ext cx="679557" cy="765695"/>
            </a:xfrm>
            <a:prstGeom prst="noSmoking">
              <a:avLst>
                <a:gd name="adj" fmla="val 854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grpSp>
          <p:nvGrpSpPr>
            <p:cNvPr id="264417" name="Group 235"/>
            <p:cNvGrpSpPr>
              <a:grpSpLocks/>
            </p:cNvGrpSpPr>
            <p:nvPr/>
          </p:nvGrpSpPr>
          <p:grpSpPr bwMode="auto">
            <a:xfrm>
              <a:off x="357065" y="5229084"/>
              <a:ext cx="3223353" cy="907079"/>
              <a:chOff x="432749" y="3671225"/>
              <a:chExt cx="3223353" cy="907079"/>
            </a:xfrm>
          </p:grpSpPr>
          <p:grpSp>
            <p:nvGrpSpPr>
              <p:cNvPr id="264418" name="Group 31"/>
              <p:cNvGrpSpPr>
                <a:grpSpLocks/>
              </p:cNvGrpSpPr>
              <p:nvPr/>
            </p:nvGrpSpPr>
            <p:grpSpPr bwMode="auto">
              <a:xfrm>
                <a:off x="667138" y="3671225"/>
                <a:ext cx="112341" cy="336240"/>
                <a:chOff x="3891" y="1410"/>
                <a:chExt cx="43" cy="145"/>
              </a:xfrm>
            </p:grpSpPr>
            <p:grpSp>
              <p:nvGrpSpPr>
                <p:cNvPr id="264625" name="Group 32"/>
                <p:cNvGrpSpPr>
                  <a:grpSpLocks/>
                </p:cNvGrpSpPr>
                <p:nvPr/>
              </p:nvGrpSpPr>
              <p:grpSpPr bwMode="auto">
                <a:xfrm>
                  <a:off x="3891" y="1410"/>
                  <a:ext cx="43" cy="145"/>
                  <a:chOff x="3891" y="1410"/>
                  <a:chExt cx="43" cy="145"/>
                </a:xfrm>
              </p:grpSpPr>
              <p:sp>
                <p:nvSpPr>
                  <p:cNvPr id="264629" name="Rectangle 33"/>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30" name="Rectangle 34"/>
                  <p:cNvSpPr>
                    <a:spLocks noChangeArrowheads="1"/>
                  </p:cNvSpPr>
                  <p:nvPr/>
                </p:nvSpPr>
                <p:spPr bwMode="auto">
                  <a:xfrm>
                    <a:off x="3891"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626" name="Group 35"/>
                <p:cNvGrpSpPr>
                  <a:grpSpLocks/>
                </p:cNvGrpSpPr>
                <p:nvPr/>
              </p:nvGrpSpPr>
              <p:grpSpPr bwMode="auto">
                <a:xfrm>
                  <a:off x="3891" y="1410"/>
                  <a:ext cx="43" cy="145"/>
                  <a:chOff x="3891" y="1410"/>
                  <a:chExt cx="43" cy="145"/>
                </a:xfrm>
              </p:grpSpPr>
              <p:sp>
                <p:nvSpPr>
                  <p:cNvPr id="264627" name="Rectangle 36"/>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28" name="Rectangle 37"/>
                  <p:cNvSpPr>
                    <a:spLocks noChangeArrowheads="1"/>
                  </p:cNvSpPr>
                  <p:nvPr/>
                </p:nvSpPr>
                <p:spPr bwMode="auto">
                  <a:xfrm>
                    <a:off x="3891"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19" name="Group 38"/>
              <p:cNvGrpSpPr>
                <a:grpSpLocks/>
              </p:cNvGrpSpPr>
              <p:nvPr/>
            </p:nvGrpSpPr>
            <p:grpSpPr bwMode="auto">
              <a:xfrm>
                <a:off x="894431" y="3671225"/>
                <a:ext cx="109728" cy="336240"/>
                <a:chOff x="3978" y="1410"/>
                <a:chExt cx="42" cy="145"/>
              </a:xfrm>
            </p:grpSpPr>
            <p:grpSp>
              <p:nvGrpSpPr>
                <p:cNvPr id="264619" name="Group 39"/>
                <p:cNvGrpSpPr>
                  <a:grpSpLocks/>
                </p:cNvGrpSpPr>
                <p:nvPr/>
              </p:nvGrpSpPr>
              <p:grpSpPr bwMode="auto">
                <a:xfrm>
                  <a:off x="3978" y="1410"/>
                  <a:ext cx="42" cy="145"/>
                  <a:chOff x="3978" y="1410"/>
                  <a:chExt cx="42" cy="145"/>
                </a:xfrm>
              </p:grpSpPr>
              <p:sp>
                <p:nvSpPr>
                  <p:cNvPr id="264623" name="Rectangle 40"/>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24" name="Rectangle 41"/>
                  <p:cNvSpPr>
                    <a:spLocks noChangeArrowheads="1"/>
                  </p:cNvSpPr>
                  <p:nvPr/>
                </p:nvSpPr>
                <p:spPr bwMode="auto">
                  <a:xfrm>
                    <a:off x="3978" y="1410"/>
                    <a:ext cx="42"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620" name="Group 42"/>
                <p:cNvGrpSpPr>
                  <a:grpSpLocks/>
                </p:cNvGrpSpPr>
                <p:nvPr/>
              </p:nvGrpSpPr>
              <p:grpSpPr bwMode="auto">
                <a:xfrm>
                  <a:off x="3978" y="1410"/>
                  <a:ext cx="42" cy="145"/>
                  <a:chOff x="3978" y="1410"/>
                  <a:chExt cx="42" cy="145"/>
                </a:xfrm>
              </p:grpSpPr>
              <p:sp>
                <p:nvSpPr>
                  <p:cNvPr id="264621" name="Rectangle 43"/>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22" name="Rectangle 44"/>
                  <p:cNvSpPr>
                    <a:spLocks noChangeArrowheads="1"/>
                  </p:cNvSpPr>
                  <p:nvPr/>
                </p:nvSpPr>
                <p:spPr bwMode="auto">
                  <a:xfrm>
                    <a:off x="3978" y="1410"/>
                    <a:ext cx="42"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0" name="Group 45"/>
              <p:cNvGrpSpPr>
                <a:grpSpLocks/>
              </p:cNvGrpSpPr>
              <p:nvPr/>
            </p:nvGrpSpPr>
            <p:grpSpPr bwMode="auto">
              <a:xfrm>
                <a:off x="1119112" y="3671225"/>
                <a:ext cx="112341" cy="336240"/>
                <a:chOff x="4064" y="1410"/>
                <a:chExt cx="43" cy="145"/>
              </a:xfrm>
            </p:grpSpPr>
            <p:grpSp>
              <p:nvGrpSpPr>
                <p:cNvPr id="264613" name="Group 46"/>
                <p:cNvGrpSpPr>
                  <a:grpSpLocks/>
                </p:cNvGrpSpPr>
                <p:nvPr/>
              </p:nvGrpSpPr>
              <p:grpSpPr bwMode="auto">
                <a:xfrm>
                  <a:off x="4064" y="1410"/>
                  <a:ext cx="43" cy="145"/>
                  <a:chOff x="4064" y="1410"/>
                  <a:chExt cx="43" cy="145"/>
                </a:xfrm>
              </p:grpSpPr>
              <p:sp>
                <p:nvSpPr>
                  <p:cNvPr id="264617" name="Rectangle 47"/>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18" name="Rectangle 48"/>
                  <p:cNvSpPr>
                    <a:spLocks noChangeArrowheads="1"/>
                  </p:cNvSpPr>
                  <p:nvPr/>
                </p:nvSpPr>
                <p:spPr bwMode="auto">
                  <a:xfrm>
                    <a:off x="4064"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614" name="Group 49"/>
                <p:cNvGrpSpPr>
                  <a:grpSpLocks/>
                </p:cNvGrpSpPr>
                <p:nvPr/>
              </p:nvGrpSpPr>
              <p:grpSpPr bwMode="auto">
                <a:xfrm>
                  <a:off x="4064" y="1410"/>
                  <a:ext cx="43" cy="145"/>
                  <a:chOff x="4064" y="1410"/>
                  <a:chExt cx="43" cy="145"/>
                </a:xfrm>
              </p:grpSpPr>
              <p:sp>
                <p:nvSpPr>
                  <p:cNvPr id="264615" name="Rectangle 50"/>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16" name="Rectangle 51"/>
                  <p:cNvSpPr>
                    <a:spLocks noChangeArrowheads="1"/>
                  </p:cNvSpPr>
                  <p:nvPr/>
                </p:nvSpPr>
                <p:spPr bwMode="auto">
                  <a:xfrm>
                    <a:off x="4064"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1" name="Group 52"/>
              <p:cNvGrpSpPr>
                <a:grpSpLocks/>
              </p:cNvGrpSpPr>
              <p:nvPr/>
            </p:nvGrpSpPr>
            <p:grpSpPr bwMode="auto">
              <a:xfrm>
                <a:off x="1343794" y="3671225"/>
                <a:ext cx="114953" cy="336240"/>
                <a:chOff x="4150" y="1410"/>
                <a:chExt cx="44" cy="145"/>
              </a:xfrm>
            </p:grpSpPr>
            <p:grpSp>
              <p:nvGrpSpPr>
                <p:cNvPr id="264607" name="Group 53"/>
                <p:cNvGrpSpPr>
                  <a:grpSpLocks/>
                </p:cNvGrpSpPr>
                <p:nvPr/>
              </p:nvGrpSpPr>
              <p:grpSpPr bwMode="auto">
                <a:xfrm>
                  <a:off x="4150" y="1410"/>
                  <a:ext cx="44" cy="145"/>
                  <a:chOff x="4150" y="1410"/>
                  <a:chExt cx="44" cy="145"/>
                </a:xfrm>
              </p:grpSpPr>
              <p:sp>
                <p:nvSpPr>
                  <p:cNvPr id="264611" name="Rectangle 54"/>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12" name="Rectangle 55"/>
                  <p:cNvSpPr>
                    <a:spLocks noChangeArrowheads="1"/>
                  </p:cNvSpPr>
                  <p:nvPr/>
                </p:nvSpPr>
                <p:spPr bwMode="auto">
                  <a:xfrm>
                    <a:off x="4150"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608" name="Group 56"/>
                <p:cNvGrpSpPr>
                  <a:grpSpLocks/>
                </p:cNvGrpSpPr>
                <p:nvPr/>
              </p:nvGrpSpPr>
              <p:grpSpPr bwMode="auto">
                <a:xfrm>
                  <a:off x="4150" y="1410"/>
                  <a:ext cx="44" cy="145"/>
                  <a:chOff x="4150" y="1410"/>
                  <a:chExt cx="44" cy="145"/>
                </a:xfrm>
              </p:grpSpPr>
              <p:sp>
                <p:nvSpPr>
                  <p:cNvPr id="264609" name="Rectangle 57"/>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10" name="Rectangle 58"/>
                  <p:cNvSpPr>
                    <a:spLocks noChangeArrowheads="1"/>
                  </p:cNvSpPr>
                  <p:nvPr/>
                </p:nvSpPr>
                <p:spPr bwMode="auto">
                  <a:xfrm>
                    <a:off x="4150"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2" name="Group 59"/>
              <p:cNvGrpSpPr>
                <a:grpSpLocks/>
              </p:cNvGrpSpPr>
              <p:nvPr/>
            </p:nvGrpSpPr>
            <p:grpSpPr bwMode="auto">
              <a:xfrm>
                <a:off x="1568475" y="3671225"/>
                <a:ext cx="114953" cy="336240"/>
                <a:chOff x="4236" y="1410"/>
                <a:chExt cx="44" cy="145"/>
              </a:xfrm>
            </p:grpSpPr>
            <p:grpSp>
              <p:nvGrpSpPr>
                <p:cNvPr id="264601" name="Group 60"/>
                <p:cNvGrpSpPr>
                  <a:grpSpLocks/>
                </p:cNvGrpSpPr>
                <p:nvPr/>
              </p:nvGrpSpPr>
              <p:grpSpPr bwMode="auto">
                <a:xfrm>
                  <a:off x="4236" y="1410"/>
                  <a:ext cx="44" cy="145"/>
                  <a:chOff x="4236" y="1410"/>
                  <a:chExt cx="44" cy="145"/>
                </a:xfrm>
              </p:grpSpPr>
              <p:sp>
                <p:nvSpPr>
                  <p:cNvPr id="264605" name="Rectangle 61"/>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06" name="Rectangle 62"/>
                  <p:cNvSpPr>
                    <a:spLocks noChangeArrowheads="1"/>
                  </p:cNvSpPr>
                  <p:nvPr/>
                </p:nvSpPr>
                <p:spPr bwMode="auto">
                  <a:xfrm>
                    <a:off x="4236"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602" name="Group 63"/>
                <p:cNvGrpSpPr>
                  <a:grpSpLocks/>
                </p:cNvGrpSpPr>
                <p:nvPr/>
              </p:nvGrpSpPr>
              <p:grpSpPr bwMode="auto">
                <a:xfrm>
                  <a:off x="4236" y="1410"/>
                  <a:ext cx="44" cy="145"/>
                  <a:chOff x="4236" y="1410"/>
                  <a:chExt cx="44" cy="145"/>
                </a:xfrm>
              </p:grpSpPr>
              <p:sp>
                <p:nvSpPr>
                  <p:cNvPr id="264603" name="Rectangle 64"/>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04" name="Rectangle 65"/>
                  <p:cNvSpPr>
                    <a:spLocks noChangeArrowheads="1"/>
                  </p:cNvSpPr>
                  <p:nvPr/>
                </p:nvSpPr>
                <p:spPr bwMode="auto">
                  <a:xfrm>
                    <a:off x="4236"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3" name="Group 66"/>
              <p:cNvGrpSpPr>
                <a:grpSpLocks/>
              </p:cNvGrpSpPr>
              <p:nvPr/>
            </p:nvGrpSpPr>
            <p:grpSpPr bwMode="auto">
              <a:xfrm>
                <a:off x="439844" y="4007465"/>
                <a:ext cx="3205625" cy="102031"/>
                <a:chOff x="3804" y="1555"/>
                <a:chExt cx="1227" cy="44"/>
              </a:xfrm>
            </p:grpSpPr>
            <p:grpSp>
              <p:nvGrpSpPr>
                <p:cNvPr id="264595" name="Group 67"/>
                <p:cNvGrpSpPr>
                  <a:grpSpLocks/>
                </p:cNvGrpSpPr>
                <p:nvPr/>
              </p:nvGrpSpPr>
              <p:grpSpPr bwMode="auto">
                <a:xfrm>
                  <a:off x="3804" y="1555"/>
                  <a:ext cx="1227" cy="44"/>
                  <a:chOff x="3804" y="1555"/>
                  <a:chExt cx="1227" cy="44"/>
                </a:xfrm>
              </p:grpSpPr>
              <p:sp>
                <p:nvSpPr>
                  <p:cNvPr id="264599" name="Rectangle 68"/>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600" name="Rectangle 69"/>
                  <p:cNvSpPr>
                    <a:spLocks noChangeArrowheads="1"/>
                  </p:cNvSpPr>
                  <p:nvPr/>
                </p:nvSpPr>
                <p:spPr bwMode="auto">
                  <a:xfrm>
                    <a:off x="3804" y="1555"/>
                    <a:ext cx="1227" cy="44"/>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96" name="Group 70"/>
                <p:cNvGrpSpPr>
                  <a:grpSpLocks/>
                </p:cNvGrpSpPr>
                <p:nvPr/>
              </p:nvGrpSpPr>
              <p:grpSpPr bwMode="auto">
                <a:xfrm>
                  <a:off x="3804" y="1555"/>
                  <a:ext cx="1227" cy="44"/>
                  <a:chOff x="3804" y="1555"/>
                  <a:chExt cx="1227" cy="44"/>
                </a:xfrm>
              </p:grpSpPr>
              <p:sp>
                <p:nvSpPr>
                  <p:cNvPr id="264597" name="Rectangle 71"/>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98" name="Rectangle 72"/>
                  <p:cNvSpPr>
                    <a:spLocks noChangeArrowheads="1"/>
                  </p:cNvSpPr>
                  <p:nvPr/>
                </p:nvSpPr>
                <p:spPr bwMode="auto">
                  <a:xfrm>
                    <a:off x="3804" y="1555"/>
                    <a:ext cx="1227" cy="44"/>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4" name="Group 73"/>
              <p:cNvGrpSpPr>
                <a:grpSpLocks/>
              </p:cNvGrpSpPr>
              <p:nvPr/>
            </p:nvGrpSpPr>
            <p:grpSpPr bwMode="auto">
              <a:xfrm>
                <a:off x="439844" y="3671225"/>
                <a:ext cx="114953" cy="336240"/>
                <a:chOff x="3804" y="1410"/>
                <a:chExt cx="44" cy="145"/>
              </a:xfrm>
            </p:grpSpPr>
            <p:grpSp>
              <p:nvGrpSpPr>
                <p:cNvPr id="264589" name="Group 74"/>
                <p:cNvGrpSpPr>
                  <a:grpSpLocks/>
                </p:cNvGrpSpPr>
                <p:nvPr/>
              </p:nvGrpSpPr>
              <p:grpSpPr bwMode="auto">
                <a:xfrm>
                  <a:off x="3804" y="1410"/>
                  <a:ext cx="44" cy="145"/>
                  <a:chOff x="3804" y="1410"/>
                  <a:chExt cx="44" cy="145"/>
                </a:xfrm>
              </p:grpSpPr>
              <p:sp>
                <p:nvSpPr>
                  <p:cNvPr id="264593" name="Rectangle 75"/>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94" name="Rectangle 76"/>
                  <p:cNvSpPr>
                    <a:spLocks noChangeArrowheads="1"/>
                  </p:cNvSpPr>
                  <p:nvPr/>
                </p:nvSpPr>
                <p:spPr bwMode="auto">
                  <a:xfrm>
                    <a:off x="3804"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90" name="Group 77"/>
                <p:cNvGrpSpPr>
                  <a:grpSpLocks/>
                </p:cNvGrpSpPr>
                <p:nvPr/>
              </p:nvGrpSpPr>
              <p:grpSpPr bwMode="auto">
                <a:xfrm>
                  <a:off x="3804" y="1410"/>
                  <a:ext cx="44" cy="145"/>
                  <a:chOff x="3804" y="1410"/>
                  <a:chExt cx="44" cy="145"/>
                </a:xfrm>
              </p:grpSpPr>
              <p:sp>
                <p:nvSpPr>
                  <p:cNvPr id="264591" name="Rectangle 78"/>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92" name="Rectangle 79"/>
                  <p:cNvSpPr>
                    <a:spLocks noChangeArrowheads="1"/>
                  </p:cNvSpPr>
                  <p:nvPr/>
                </p:nvSpPr>
                <p:spPr bwMode="auto">
                  <a:xfrm>
                    <a:off x="3804"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5" name="Group 80"/>
              <p:cNvGrpSpPr>
                <a:grpSpLocks/>
              </p:cNvGrpSpPr>
              <p:nvPr/>
            </p:nvGrpSpPr>
            <p:grpSpPr bwMode="auto">
              <a:xfrm>
                <a:off x="2879986" y="3671225"/>
                <a:ext cx="112341" cy="336240"/>
                <a:chOff x="4738" y="1410"/>
                <a:chExt cx="43" cy="145"/>
              </a:xfrm>
            </p:grpSpPr>
            <p:grpSp>
              <p:nvGrpSpPr>
                <p:cNvPr id="264583" name="Group 81"/>
                <p:cNvGrpSpPr>
                  <a:grpSpLocks/>
                </p:cNvGrpSpPr>
                <p:nvPr/>
              </p:nvGrpSpPr>
              <p:grpSpPr bwMode="auto">
                <a:xfrm>
                  <a:off x="4738" y="1410"/>
                  <a:ext cx="43" cy="145"/>
                  <a:chOff x="4738" y="1410"/>
                  <a:chExt cx="43" cy="145"/>
                </a:xfrm>
              </p:grpSpPr>
              <p:sp>
                <p:nvSpPr>
                  <p:cNvPr id="264587" name="Rectangle 82"/>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88" name="Rectangle 83"/>
                  <p:cNvSpPr>
                    <a:spLocks noChangeArrowheads="1"/>
                  </p:cNvSpPr>
                  <p:nvPr/>
                </p:nvSpPr>
                <p:spPr bwMode="auto">
                  <a:xfrm>
                    <a:off x="473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84" name="Group 84"/>
                <p:cNvGrpSpPr>
                  <a:grpSpLocks/>
                </p:cNvGrpSpPr>
                <p:nvPr/>
              </p:nvGrpSpPr>
              <p:grpSpPr bwMode="auto">
                <a:xfrm>
                  <a:off x="4738" y="1410"/>
                  <a:ext cx="43" cy="145"/>
                  <a:chOff x="4738" y="1410"/>
                  <a:chExt cx="43" cy="145"/>
                </a:xfrm>
              </p:grpSpPr>
              <p:sp>
                <p:nvSpPr>
                  <p:cNvPr id="264585" name="Rectangle 85"/>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86" name="Rectangle 86"/>
                  <p:cNvSpPr>
                    <a:spLocks noChangeArrowheads="1"/>
                  </p:cNvSpPr>
                  <p:nvPr/>
                </p:nvSpPr>
                <p:spPr bwMode="auto">
                  <a:xfrm>
                    <a:off x="473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6" name="Group 87"/>
              <p:cNvGrpSpPr>
                <a:grpSpLocks/>
              </p:cNvGrpSpPr>
              <p:nvPr/>
            </p:nvGrpSpPr>
            <p:grpSpPr bwMode="auto">
              <a:xfrm>
                <a:off x="3533128" y="3671225"/>
                <a:ext cx="112341" cy="336240"/>
                <a:chOff x="4988" y="1410"/>
                <a:chExt cx="43" cy="145"/>
              </a:xfrm>
            </p:grpSpPr>
            <p:grpSp>
              <p:nvGrpSpPr>
                <p:cNvPr id="264577" name="Group 88"/>
                <p:cNvGrpSpPr>
                  <a:grpSpLocks/>
                </p:cNvGrpSpPr>
                <p:nvPr/>
              </p:nvGrpSpPr>
              <p:grpSpPr bwMode="auto">
                <a:xfrm>
                  <a:off x="4988" y="1410"/>
                  <a:ext cx="43" cy="145"/>
                  <a:chOff x="4988" y="1410"/>
                  <a:chExt cx="43" cy="145"/>
                </a:xfrm>
              </p:grpSpPr>
              <p:sp>
                <p:nvSpPr>
                  <p:cNvPr id="264581" name="Rectangle 89"/>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82" name="Rectangle 90"/>
                  <p:cNvSpPr>
                    <a:spLocks noChangeArrowheads="1"/>
                  </p:cNvSpPr>
                  <p:nvPr/>
                </p:nvSpPr>
                <p:spPr bwMode="auto">
                  <a:xfrm>
                    <a:off x="498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78" name="Group 91"/>
                <p:cNvGrpSpPr>
                  <a:grpSpLocks/>
                </p:cNvGrpSpPr>
                <p:nvPr/>
              </p:nvGrpSpPr>
              <p:grpSpPr bwMode="auto">
                <a:xfrm>
                  <a:off x="4988" y="1410"/>
                  <a:ext cx="43" cy="145"/>
                  <a:chOff x="4988" y="1410"/>
                  <a:chExt cx="43" cy="145"/>
                </a:xfrm>
              </p:grpSpPr>
              <p:sp>
                <p:nvSpPr>
                  <p:cNvPr id="264579" name="Rectangle 92"/>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80" name="Rectangle 93"/>
                  <p:cNvSpPr>
                    <a:spLocks noChangeArrowheads="1"/>
                  </p:cNvSpPr>
                  <p:nvPr/>
                </p:nvSpPr>
                <p:spPr bwMode="auto">
                  <a:xfrm>
                    <a:off x="498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7" name="Group 121"/>
              <p:cNvGrpSpPr>
                <a:grpSpLocks/>
              </p:cNvGrpSpPr>
              <p:nvPr/>
            </p:nvGrpSpPr>
            <p:grpSpPr bwMode="auto">
              <a:xfrm>
                <a:off x="2229455" y="3675863"/>
                <a:ext cx="112341" cy="338559"/>
                <a:chOff x="4489" y="1412"/>
                <a:chExt cx="43" cy="146"/>
              </a:xfrm>
            </p:grpSpPr>
            <p:grpSp>
              <p:nvGrpSpPr>
                <p:cNvPr id="264571" name="Group 122"/>
                <p:cNvGrpSpPr>
                  <a:grpSpLocks/>
                </p:cNvGrpSpPr>
                <p:nvPr/>
              </p:nvGrpSpPr>
              <p:grpSpPr bwMode="auto">
                <a:xfrm>
                  <a:off x="4489" y="1412"/>
                  <a:ext cx="43" cy="146"/>
                  <a:chOff x="4489" y="1412"/>
                  <a:chExt cx="43" cy="146"/>
                </a:xfrm>
              </p:grpSpPr>
              <p:sp>
                <p:nvSpPr>
                  <p:cNvPr id="264575" name="Rectangle 123"/>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76" name="Rectangle 124"/>
                  <p:cNvSpPr>
                    <a:spLocks noChangeArrowheads="1"/>
                  </p:cNvSpPr>
                  <p:nvPr/>
                </p:nvSpPr>
                <p:spPr bwMode="auto">
                  <a:xfrm>
                    <a:off x="4489" y="1412"/>
                    <a:ext cx="43" cy="146"/>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72" name="Group 125"/>
                <p:cNvGrpSpPr>
                  <a:grpSpLocks/>
                </p:cNvGrpSpPr>
                <p:nvPr/>
              </p:nvGrpSpPr>
              <p:grpSpPr bwMode="auto">
                <a:xfrm>
                  <a:off x="4489" y="1412"/>
                  <a:ext cx="43" cy="146"/>
                  <a:chOff x="4489" y="1412"/>
                  <a:chExt cx="43" cy="146"/>
                </a:xfrm>
              </p:grpSpPr>
              <p:sp>
                <p:nvSpPr>
                  <p:cNvPr id="264573" name="Rectangle 126"/>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74" name="Rectangle 127"/>
                  <p:cNvSpPr>
                    <a:spLocks noChangeArrowheads="1"/>
                  </p:cNvSpPr>
                  <p:nvPr/>
                </p:nvSpPr>
                <p:spPr bwMode="auto">
                  <a:xfrm>
                    <a:off x="4489" y="1412"/>
                    <a:ext cx="43" cy="146"/>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428" name="Group 130"/>
              <p:cNvGrpSpPr>
                <a:grpSpLocks/>
              </p:cNvGrpSpPr>
              <p:nvPr/>
            </p:nvGrpSpPr>
            <p:grpSpPr bwMode="auto">
              <a:xfrm>
                <a:off x="667138" y="3671225"/>
                <a:ext cx="112341" cy="336240"/>
                <a:chOff x="3891" y="1410"/>
                <a:chExt cx="43" cy="145"/>
              </a:xfrm>
            </p:grpSpPr>
            <p:sp>
              <p:nvSpPr>
                <p:cNvPr id="264569" name="Rectangle 131"/>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70" name="Rectangle 132"/>
                <p:cNvSpPr>
                  <a:spLocks noChangeArrowheads="1"/>
                </p:cNvSpPr>
                <p:nvPr/>
              </p:nvSpPr>
              <p:spPr bwMode="auto">
                <a:xfrm>
                  <a:off x="3891"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29" name="Group 133"/>
              <p:cNvGrpSpPr>
                <a:grpSpLocks/>
              </p:cNvGrpSpPr>
              <p:nvPr/>
            </p:nvGrpSpPr>
            <p:grpSpPr bwMode="auto">
              <a:xfrm>
                <a:off x="667138" y="3671225"/>
                <a:ext cx="112341" cy="336240"/>
                <a:chOff x="3891" y="1410"/>
                <a:chExt cx="43" cy="145"/>
              </a:xfrm>
            </p:grpSpPr>
            <p:sp>
              <p:nvSpPr>
                <p:cNvPr id="264567" name="Rectangle 134"/>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68" name="Rectangle 135"/>
                <p:cNvSpPr>
                  <a:spLocks noChangeArrowheads="1"/>
                </p:cNvSpPr>
                <p:nvPr/>
              </p:nvSpPr>
              <p:spPr bwMode="auto">
                <a:xfrm>
                  <a:off x="3891"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30" name="Rectangle 136"/>
              <p:cNvSpPr>
                <a:spLocks noChangeArrowheads="1"/>
              </p:cNvSpPr>
              <p:nvPr/>
            </p:nvSpPr>
            <p:spPr bwMode="auto">
              <a:xfrm>
                <a:off x="66713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1" name="Rectangle 137"/>
              <p:cNvSpPr>
                <a:spLocks noChangeArrowheads="1"/>
              </p:cNvSpPr>
              <p:nvPr/>
            </p:nvSpPr>
            <p:spPr bwMode="auto">
              <a:xfrm>
                <a:off x="667138"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2" name="Rectangle 138"/>
              <p:cNvSpPr>
                <a:spLocks noChangeArrowheads="1"/>
              </p:cNvSpPr>
              <p:nvPr/>
            </p:nvSpPr>
            <p:spPr bwMode="auto">
              <a:xfrm>
                <a:off x="66713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3" name="Rectangle 139"/>
              <p:cNvSpPr>
                <a:spLocks noChangeArrowheads="1"/>
              </p:cNvSpPr>
              <p:nvPr/>
            </p:nvSpPr>
            <p:spPr bwMode="auto">
              <a:xfrm>
                <a:off x="667138"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4" name="Rectangle 140"/>
              <p:cNvSpPr>
                <a:spLocks noChangeArrowheads="1"/>
              </p:cNvSpPr>
              <p:nvPr/>
            </p:nvSpPr>
            <p:spPr bwMode="auto">
              <a:xfrm>
                <a:off x="66713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5" name="Rectangle 141"/>
              <p:cNvSpPr>
                <a:spLocks noChangeArrowheads="1"/>
              </p:cNvSpPr>
              <p:nvPr/>
            </p:nvSpPr>
            <p:spPr bwMode="auto">
              <a:xfrm>
                <a:off x="667138"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6" name="Rectangle 142"/>
              <p:cNvSpPr>
                <a:spLocks noChangeArrowheads="1"/>
              </p:cNvSpPr>
              <p:nvPr/>
            </p:nvSpPr>
            <p:spPr bwMode="auto">
              <a:xfrm>
                <a:off x="66713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37" name="Rectangle 143"/>
              <p:cNvSpPr>
                <a:spLocks noChangeArrowheads="1"/>
              </p:cNvSpPr>
              <p:nvPr/>
            </p:nvSpPr>
            <p:spPr bwMode="auto">
              <a:xfrm>
                <a:off x="667138"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38" name="Group 144"/>
              <p:cNvGrpSpPr>
                <a:grpSpLocks/>
              </p:cNvGrpSpPr>
              <p:nvPr/>
            </p:nvGrpSpPr>
            <p:grpSpPr bwMode="auto">
              <a:xfrm>
                <a:off x="894431" y="3671225"/>
                <a:ext cx="109728" cy="336240"/>
                <a:chOff x="3978" y="1410"/>
                <a:chExt cx="42" cy="145"/>
              </a:xfrm>
            </p:grpSpPr>
            <p:sp>
              <p:nvSpPr>
                <p:cNvPr id="264565" name="Rectangle 145"/>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66" name="Rectangle 146"/>
                <p:cNvSpPr>
                  <a:spLocks noChangeArrowheads="1"/>
                </p:cNvSpPr>
                <p:nvPr/>
              </p:nvSpPr>
              <p:spPr bwMode="auto">
                <a:xfrm>
                  <a:off x="3978" y="1410"/>
                  <a:ext cx="42"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39" name="Group 147"/>
              <p:cNvGrpSpPr>
                <a:grpSpLocks/>
              </p:cNvGrpSpPr>
              <p:nvPr/>
            </p:nvGrpSpPr>
            <p:grpSpPr bwMode="auto">
              <a:xfrm>
                <a:off x="894431" y="3671225"/>
                <a:ext cx="109728" cy="336240"/>
                <a:chOff x="3978" y="1410"/>
                <a:chExt cx="42" cy="145"/>
              </a:xfrm>
            </p:grpSpPr>
            <p:sp>
              <p:nvSpPr>
                <p:cNvPr id="264563" name="Rectangle 148"/>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64" name="Rectangle 149"/>
                <p:cNvSpPr>
                  <a:spLocks noChangeArrowheads="1"/>
                </p:cNvSpPr>
                <p:nvPr/>
              </p:nvSpPr>
              <p:spPr bwMode="auto">
                <a:xfrm>
                  <a:off x="3978" y="1410"/>
                  <a:ext cx="42"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40" name="Rectangle 150"/>
              <p:cNvSpPr>
                <a:spLocks noChangeArrowheads="1"/>
              </p:cNvSpPr>
              <p:nvPr/>
            </p:nvSpPr>
            <p:spPr bwMode="auto">
              <a:xfrm>
                <a:off x="894431" y="3671225"/>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1" name="Rectangle 151"/>
              <p:cNvSpPr>
                <a:spLocks noChangeArrowheads="1"/>
              </p:cNvSpPr>
              <p:nvPr/>
            </p:nvSpPr>
            <p:spPr bwMode="auto">
              <a:xfrm>
                <a:off x="894431" y="3671225"/>
                <a:ext cx="109728"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2" name="Rectangle 152"/>
              <p:cNvSpPr>
                <a:spLocks noChangeArrowheads="1"/>
              </p:cNvSpPr>
              <p:nvPr/>
            </p:nvSpPr>
            <p:spPr bwMode="auto">
              <a:xfrm>
                <a:off x="894431" y="3671225"/>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3" name="Rectangle 153"/>
              <p:cNvSpPr>
                <a:spLocks noChangeArrowheads="1"/>
              </p:cNvSpPr>
              <p:nvPr/>
            </p:nvSpPr>
            <p:spPr bwMode="auto">
              <a:xfrm>
                <a:off x="894431" y="3671225"/>
                <a:ext cx="109728"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4" name="Rectangle 154"/>
              <p:cNvSpPr>
                <a:spLocks noChangeArrowheads="1"/>
              </p:cNvSpPr>
              <p:nvPr/>
            </p:nvSpPr>
            <p:spPr bwMode="auto">
              <a:xfrm>
                <a:off x="894431" y="3671225"/>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5" name="Rectangle 155"/>
              <p:cNvSpPr>
                <a:spLocks noChangeArrowheads="1"/>
              </p:cNvSpPr>
              <p:nvPr/>
            </p:nvSpPr>
            <p:spPr bwMode="auto">
              <a:xfrm>
                <a:off x="894431" y="3671225"/>
                <a:ext cx="109728"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6" name="Rectangle 156"/>
              <p:cNvSpPr>
                <a:spLocks noChangeArrowheads="1"/>
              </p:cNvSpPr>
              <p:nvPr/>
            </p:nvSpPr>
            <p:spPr bwMode="auto">
              <a:xfrm>
                <a:off x="894431" y="3671225"/>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47" name="Rectangle 157"/>
              <p:cNvSpPr>
                <a:spLocks noChangeArrowheads="1"/>
              </p:cNvSpPr>
              <p:nvPr/>
            </p:nvSpPr>
            <p:spPr bwMode="auto">
              <a:xfrm>
                <a:off x="894431" y="3671225"/>
                <a:ext cx="109728"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48" name="Group 158"/>
              <p:cNvGrpSpPr>
                <a:grpSpLocks/>
              </p:cNvGrpSpPr>
              <p:nvPr/>
            </p:nvGrpSpPr>
            <p:grpSpPr bwMode="auto">
              <a:xfrm>
                <a:off x="1119112" y="3671225"/>
                <a:ext cx="112341" cy="336240"/>
                <a:chOff x="4064" y="1410"/>
                <a:chExt cx="43" cy="145"/>
              </a:xfrm>
            </p:grpSpPr>
            <p:sp>
              <p:nvSpPr>
                <p:cNvPr id="264561" name="Rectangle 159"/>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62" name="Rectangle 160"/>
                <p:cNvSpPr>
                  <a:spLocks noChangeArrowheads="1"/>
                </p:cNvSpPr>
                <p:nvPr/>
              </p:nvSpPr>
              <p:spPr bwMode="auto">
                <a:xfrm>
                  <a:off x="4064"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49" name="Group 161"/>
              <p:cNvGrpSpPr>
                <a:grpSpLocks/>
              </p:cNvGrpSpPr>
              <p:nvPr/>
            </p:nvGrpSpPr>
            <p:grpSpPr bwMode="auto">
              <a:xfrm>
                <a:off x="1119112" y="3671225"/>
                <a:ext cx="112341" cy="336240"/>
                <a:chOff x="4064" y="1410"/>
                <a:chExt cx="43" cy="145"/>
              </a:xfrm>
            </p:grpSpPr>
            <p:sp>
              <p:nvSpPr>
                <p:cNvPr id="264559" name="Rectangle 162"/>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60" name="Rectangle 163"/>
                <p:cNvSpPr>
                  <a:spLocks noChangeArrowheads="1"/>
                </p:cNvSpPr>
                <p:nvPr/>
              </p:nvSpPr>
              <p:spPr bwMode="auto">
                <a:xfrm>
                  <a:off x="4064"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50" name="Rectangle 164"/>
              <p:cNvSpPr>
                <a:spLocks noChangeArrowheads="1"/>
              </p:cNvSpPr>
              <p:nvPr/>
            </p:nvSpPr>
            <p:spPr bwMode="auto">
              <a:xfrm>
                <a:off x="1119112"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1" name="Rectangle 165"/>
              <p:cNvSpPr>
                <a:spLocks noChangeArrowheads="1"/>
              </p:cNvSpPr>
              <p:nvPr/>
            </p:nvSpPr>
            <p:spPr bwMode="auto">
              <a:xfrm>
                <a:off x="1119112"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2" name="Rectangle 166"/>
              <p:cNvSpPr>
                <a:spLocks noChangeArrowheads="1"/>
              </p:cNvSpPr>
              <p:nvPr/>
            </p:nvSpPr>
            <p:spPr bwMode="auto">
              <a:xfrm>
                <a:off x="1119112"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3" name="Rectangle 167"/>
              <p:cNvSpPr>
                <a:spLocks noChangeArrowheads="1"/>
              </p:cNvSpPr>
              <p:nvPr/>
            </p:nvSpPr>
            <p:spPr bwMode="auto">
              <a:xfrm>
                <a:off x="1119112"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4" name="Rectangle 168"/>
              <p:cNvSpPr>
                <a:spLocks noChangeArrowheads="1"/>
              </p:cNvSpPr>
              <p:nvPr/>
            </p:nvSpPr>
            <p:spPr bwMode="auto">
              <a:xfrm>
                <a:off x="1119112"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5" name="Rectangle 169"/>
              <p:cNvSpPr>
                <a:spLocks noChangeArrowheads="1"/>
              </p:cNvSpPr>
              <p:nvPr/>
            </p:nvSpPr>
            <p:spPr bwMode="auto">
              <a:xfrm>
                <a:off x="1119112"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6" name="Rectangle 170"/>
              <p:cNvSpPr>
                <a:spLocks noChangeArrowheads="1"/>
              </p:cNvSpPr>
              <p:nvPr/>
            </p:nvSpPr>
            <p:spPr bwMode="auto">
              <a:xfrm>
                <a:off x="1119112"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57" name="Rectangle 171"/>
              <p:cNvSpPr>
                <a:spLocks noChangeArrowheads="1"/>
              </p:cNvSpPr>
              <p:nvPr/>
            </p:nvSpPr>
            <p:spPr bwMode="auto">
              <a:xfrm>
                <a:off x="1119112"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58" name="Group 172"/>
              <p:cNvGrpSpPr>
                <a:grpSpLocks/>
              </p:cNvGrpSpPr>
              <p:nvPr/>
            </p:nvGrpSpPr>
            <p:grpSpPr bwMode="auto">
              <a:xfrm>
                <a:off x="1343794" y="3671225"/>
                <a:ext cx="114953" cy="336240"/>
                <a:chOff x="4150" y="1410"/>
                <a:chExt cx="44" cy="145"/>
              </a:xfrm>
            </p:grpSpPr>
            <p:sp>
              <p:nvSpPr>
                <p:cNvPr id="264557" name="Rectangle 173"/>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58" name="Rectangle 174"/>
                <p:cNvSpPr>
                  <a:spLocks noChangeArrowheads="1"/>
                </p:cNvSpPr>
                <p:nvPr/>
              </p:nvSpPr>
              <p:spPr bwMode="auto">
                <a:xfrm>
                  <a:off x="4150"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59" name="Group 175"/>
              <p:cNvGrpSpPr>
                <a:grpSpLocks/>
              </p:cNvGrpSpPr>
              <p:nvPr/>
            </p:nvGrpSpPr>
            <p:grpSpPr bwMode="auto">
              <a:xfrm>
                <a:off x="1343794" y="3671225"/>
                <a:ext cx="114953" cy="336240"/>
                <a:chOff x="4150" y="1410"/>
                <a:chExt cx="44" cy="145"/>
              </a:xfrm>
            </p:grpSpPr>
            <p:sp>
              <p:nvSpPr>
                <p:cNvPr id="264555" name="Rectangle 176"/>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56" name="Rectangle 177"/>
                <p:cNvSpPr>
                  <a:spLocks noChangeArrowheads="1"/>
                </p:cNvSpPr>
                <p:nvPr/>
              </p:nvSpPr>
              <p:spPr bwMode="auto">
                <a:xfrm>
                  <a:off x="4150"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60" name="Rectangle 178"/>
              <p:cNvSpPr>
                <a:spLocks noChangeArrowheads="1"/>
              </p:cNvSpPr>
              <p:nvPr/>
            </p:nvSpPr>
            <p:spPr bwMode="auto">
              <a:xfrm>
                <a:off x="134379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1" name="Rectangle 179"/>
              <p:cNvSpPr>
                <a:spLocks noChangeArrowheads="1"/>
              </p:cNvSpPr>
              <p:nvPr/>
            </p:nvSpPr>
            <p:spPr bwMode="auto">
              <a:xfrm>
                <a:off x="1343794"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2" name="Rectangle 180"/>
              <p:cNvSpPr>
                <a:spLocks noChangeArrowheads="1"/>
              </p:cNvSpPr>
              <p:nvPr/>
            </p:nvSpPr>
            <p:spPr bwMode="auto">
              <a:xfrm>
                <a:off x="134379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3" name="Rectangle 181"/>
              <p:cNvSpPr>
                <a:spLocks noChangeArrowheads="1"/>
              </p:cNvSpPr>
              <p:nvPr/>
            </p:nvSpPr>
            <p:spPr bwMode="auto">
              <a:xfrm>
                <a:off x="1343794"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4" name="Rectangle 182"/>
              <p:cNvSpPr>
                <a:spLocks noChangeArrowheads="1"/>
              </p:cNvSpPr>
              <p:nvPr/>
            </p:nvSpPr>
            <p:spPr bwMode="auto">
              <a:xfrm>
                <a:off x="134379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5" name="Rectangle 183"/>
              <p:cNvSpPr>
                <a:spLocks noChangeArrowheads="1"/>
              </p:cNvSpPr>
              <p:nvPr/>
            </p:nvSpPr>
            <p:spPr bwMode="auto">
              <a:xfrm>
                <a:off x="1343794"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6" name="Rectangle 184"/>
              <p:cNvSpPr>
                <a:spLocks noChangeArrowheads="1"/>
              </p:cNvSpPr>
              <p:nvPr/>
            </p:nvSpPr>
            <p:spPr bwMode="auto">
              <a:xfrm>
                <a:off x="134379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67" name="Rectangle 185"/>
              <p:cNvSpPr>
                <a:spLocks noChangeArrowheads="1"/>
              </p:cNvSpPr>
              <p:nvPr/>
            </p:nvSpPr>
            <p:spPr bwMode="auto">
              <a:xfrm>
                <a:off x="1343794"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68" name="Group 186"/>
              <p:cNvGrpSpPr>
                <a:grpSpLocks/>
              </p:cNvGrpSpPr>
              <p:nvPr/>
            </p:nvGrpSpPr>
            <p:grpSpPr bwMode="auto">
              <a:xfrm>
                <a:off x="1568475" y="3671225"/>
                <a:ext cx="114953" cy="336240"/>
                <a:chOff x="4236" y="1410"/>
                <a:chExt cx="44" cy="145"/>
              </a:xfrm>
            </p:grpSpPr>
            <p:sp>
              <p:nvSpPr>
                <p:cNvPr id="264553" name="Rectangle 187"/>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54" name="Rectangle 188"/>
                <p:cNvSpPr>
                  <a:spLocks noChangeArrowheads="1"/>
                </p:cNvSpPr>
                <p:nvPr/>
              </p:nvSpPr>
              <p:spPr bwMode="auto">
                <a:xfrm>
                  <a:off x="4236"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69" name="Group 189"/>
              <p:cNvGrpSpPr>
                <a:grpSpLocks/>
              </p:cNvGrpSpPr>
              <p:nvPr/>
            </p:nvGrpSpPr>
            <p:grpSpPr bwMode="auto">
              <a:xfrm>
                <a:off x="1568475" y="3671225"/>
                <a:ext cx="114953" cy="336240"/>
                <a:chOff x="4236" y="1410"/>
                <a:chExt cx="44" cy="145"/>
              </a:xfrm>
            </p:grpSpPr>
            <p:sp>
              <p:nvSpPr>
                <p:cNvPr id="264551" name="Rectangle 190"/>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52" name="Rectangle 191"/>
                <p:cNvSpPr>
                  <a:spLocks noChangeArrowheads="1"/>
                </p:cNvSpPr>
                <p:nvPr/>
              </p:nvSpPr>
              <p:spPr bwMode="auto">
                <a:xfrm>
                  <a:off x="4236"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70" name="Rectangle 192"/>
              <p:cNvSpPr>
                <a:spLocks noChangeArrowheads="1"/>
              </p:cNvSpPr>
              <p:nvPr/>
            </p:nvSpPr>
            <p:spPr bwMode="auto">
              <a:xfrm>
                <a:off x="1568475"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1" name="Rectangle 193"/>
              <p:cNvSpPr>
                <a:spLocks noChangeArrowheads="1"/>
              </p:cNvSpPr>
              <p:nvPr/>
            </p:nvSpPr>
            <p:spPr bwMode="auto">
              <a:xfrm>
                <a:off x="1568475"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2" name="Rectangle 194"/>
              <p:cNvSpPr>
                <a:spLocks noChangeArrowheads="1"/>
              </p:cNvSpPr>
              <p:nvPr/>
            </p:nvSpPr>
            <p:spPr bwMode="auto">
              <a:xfrm>
                <a:off x="1568475"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3" name="Rectangle 195"/>
              <p:cNvSpPr>
                <a:spLocks noChangeArrowheads="1"/>
              </p:cNvSpPr>
              <p:nvPr/>
            </p:nvSpPr>
            <p:spPr bwMode="auto">
              <a:xfrm>
                <a:off x="1568475"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4" name="Rectangle 196"/>
              <p:cNvSpPr>
                <a:spLocks noChangeArrowheads="1"/>
              </p:cNvSpPr>
              <p:nvPr/>
            </p:nvSpPr>
            <p:spPr bwMode="auto">
              <a:xfrm>
                <a:off x="1568475"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5" name="Rectangle 197"/>
              <p:cNvSpPr>
                <a:spLocks noChangeArrowheads="1"/>
              </p:cNvSpPr>
              <p:nvPr/>
            </p:nvSpPr>
            <p:spPr bwMode="auto">
              <a:xfrm>
                <a:off x="1568475"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6" name="Rectangle 198"/>
              <p:cNvSpPr>
                <a:spLocks noChangeArrowheads="1"/>
              </p:cNvSpPr>
              <p:nvPr/>
            </p:nvSpPr>
            <p:spPr bwMode="auto">
              <a:xfrm>
                <a:off x="1568475"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77" name="Rectangle 199"/>
              <p:cNvSpPr>
                <a:spLocks noChangeArrowheads="1"/>
              </p:cNvSpPr>
              <p:nvPr/>
            </p:nvSpPr>
            <p:spPr bwMode="auto">
              <a:xfrm>
                <a:off x="1568475"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78" name="Group 200"/>
              <p:cNvGrpSpPr>
                <a:grpSpLocks/>
              </p:cNvGrpSpPr>
              <p:nvPr/>
            </p:nvGrpSpPr>
            <p:grpSpPr bwMode="auto">
              <a:xfrm>
                <a:off x="439844" y="4007465"/>
                <a:ext cx="3205625" cy="102031"/>
                <a:chOff x="3804" y="1555"/>
                <a:chExt cx="1227" cy="44"/>
              </a:xfrm>
            </p:grpSpPr>
            <p:sp>
              <p:nvSpPr>
                <p:cNvPr id="264549" name="Rectangle 201"/>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50" name="Rectangle 202"/>
                <p:cNvSpPr>
                  <a:spLocks noChangeArrowheads="1"/>
                </p:cNvSpPr>
                <p:nvPr/>
              </p:nvSpPr>
              <p:spPr bwMode="auto">
                <a:xfrm>
                  <a:off x="3804" y="1555"/>
                  <a:ext cx="1227" cy="44"/>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79" name="Group 203"/>
              <p:cNvGrpSpPr>
                <a:grpSpLocks/>
              </p:cNvGrpSpPr>
              <p:nvPr/>
            </p:nvGrpSpPr>
            <p:grpSpPr bwMode="auto">
              <a:xfrm>
                <a:off x="439844" y="4007465"/>
                <a:ext cx="3205625" cy="102031"/>
                <a:chOff x="3804" y="1555"/>
                <a:chExt cx="1227" cy="44"/>
              </a:xfrm>
            </p:grpSpPr>
            <p:sp>
              <p:nvSpPr>
                <p:cNvPr id="264547" name="Rectangle 204"/>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48" name="Rectangle 205"/>
                <p:cNvSpPr>
                  <a:spLocks noChangeArrowheads="1"/>
                </p:cNvSpPr>
                <p:nvPr/>
              </p:nvSpPr>
              <p:spPr bwMode="auto">
                <a:xfrm>
                  <a:off x="3804" y="1555"/>
                  <a:ext cx="1227" cy="44"/>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80" name="Rectangle 206"/>
              <p:cNvSpPr>
                <a:spLocks noChangeArrowheads="1"/>
              </p:cNvSpPr>
              <p:nvPr/>
            </p:nvSpPr>
            <p:spPr bwMode="auto">
              <a:xfrm>
                <a:off x="439844" y="4007465"/>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1" name="Rectangle 207"/>
              <p:cNvSpPr>
                <a:spLocks noChangeArrowheads="1"/>
              </p:cNvSpPr>
              <p:nvPr/>
            </p:nvSpPr>
            <p:spPr bwMode="auto">
              <a:xfrm>
                <a:off x="439844" y="4007465"/>
                <a:ext cx="3205625" cy="102031"/>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2" name="Rectangle 208"/>
              <p:cNvSpPr>
                <a:spLocks noChangeArrowheads="1"/>
              </p:cNvSpPr>
              <p:nvPr/>
            </p:nvSpPr>
            <p:spPr bwMode="auto">
              <a:xfrm>
                <a:off x="439844" y="4007465"/>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3" name="Rectangle 209"/>
              <p:cNvSpPr>
                <a:spLocks noChangeArrowheads="1"/>
              </p:cNvSpPr>
              <p:nvPr/>
            </p:nvSpPr>
            <p:spPr bwMode="auto">
              <a:xfrm>
                <a:off x="439844" y="4007465"/>
                <a:ext cx="3205625" cy="102031"/>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4" name="Rectangle 210"/>
              <p:cNvSpPr>
                <a:spLocks noChangeArrowheads="1"/>
              </p:cNvSpPr>
              <p:nvPr/>
            </p:nvSpPr>
            <p:spPr bwMode="auto">
              <a:xfrm>
                <a:off x="439844" y="4007465"/>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5" name="Rectangle 211"/>
              <p:cNvSpPr>
                <a:spLocks noChangeArrowheads="1"/>
              </p:cNvSpPr>
              <p:nvPr/>
            </p:nvSpPr>
            <p:spPr bwMode="auto">
              <a:xfrm>
                <a:off x="439844" y="4007465"/>
                <a:ext cx="3205625" cy="102031"/>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6" name="Rectangle 212"/>
              <p:cNvSpPr>
                <a:spLocks noChangeArrowheads="1"/>
              </p:cNvSpPr>
              <p:nvPr/>
            </p:nvSpPr>
            <p:spPr bwMode="auto">
              <a:xfrm>
                <a:off x="439844" y="4007465"/>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87" name="Rectangle 213"/>
              <p:cNvSpPr>
                <a:spLocks noChangeArrowheads="1"/>
              </p:cNvSpPr>
              <p:nvPr/>
            </p:nvSpPr>
            <p:spPr bwMode="auto">
              <a:xfrm>
                <a:off x="439844" y="4007465"/>
                <a:ext cx="3205625" cy="102031"/>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88" name="Group 214"/>
              <p:cNvGrpSpPr>
                <a:grpSpLocks/>
              </p:cNvGrpSpPr>
              <p:nvPr/>
            </p:nvGrpSpPr>
            <p:grpSpPr bwMode="auto">
              <a:xfrm>
                <a:off x="439844" y="3671225"/>
                <a:ext cx="114953" cy="336240"/>
                <a:chOff x="3804" y="1410"/>
                <a:chExt cx="44" cy="145"/>
              </a:xfrm>
            </p:grpSpPr>
            <p:sp>
              <p:nvSpPr>
                <p:cNvPr id="264545" name="Rectangle 215"/>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46" name="Rectangle 216"/>
                <p:cNvSpPr>
                  <a:spLocks noChangeArrowheads="1"/>
                </p:cNvSpPr>
                <p:nvPr/>
              </p:nvSpPr>
              <p:spPr bwMode="auto">
                <a:xfrm>
                  <a:off x="3804"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89" name="Group 217"/>
              <p:cNvGrpSpPr>
                <a:grpSpLocks/>
              </p:cNvGrpSpPr>
              <p:nvPr/>
            </p:nvGrpSpPr>
            <p:grpSpPr bwMode="auto">
              <a:xfrm>
                <a:off x="439844" y="3671225"/>
                <a:ext cx="114953" cy="336240"/>
                <a:chOff x="3804" y="1410"/>
                <a:chExt cx="44" cy="145"/>
              </a:xfrm>
            </p:grpSpPr>
            <p:sp>
              <p:nvSpPr>
                <p:cNvPr id="264543" name="Rectangle 218"/>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44" name="Rectangle 219"/>
                <p:cNvSpPr>
                  <a:spLocks noChangeArrowheads="1"/>
                </p:cNvSpPr>
                <p:nvPr/>
              </p:nvSpPr>
              <p:spPr bwMode="auto">
                <a:xfrm>
                  <a:off x="3804"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490" name="Rectangle 220"/>
              <p:cNvSpPr>
                <a:spLocks noChangeArrowheads="1"/>
              </p:cNvSpPr>
              <p:nvPr/>
            </p:nvSpPr>
            <p:spPr bwMode="auto">
              <a:xfrm>
                <a:off x="43984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1" name="Rectangle 221"/>
              <p:cNvSpPr>
                <a:spLocks noChangeArrowheads="1"/>
              </p:cNvSpPr>
              <p:nvPr/>
            </p:nvSpPr>
            <p:spPr bwMode="auto">
              <a:xfrm>
                <a:off x="439844"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2" name="Rectangle 222"/>
              <p:cNvSpPr>
                <a:spLocks noChangeArrowheads="1"/>
              </p:cNvSpPr>
              <p:nvPr/>
            </p:nvSpPr>
            <p:spPr bwMode="auto">
              <a:xfrm>
                <a:off x="43984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3" name="Rectangle 223"/>
              <p:cNvSpPr>
                <a:spLocks noChangeArrowheads="1"/>
              </p:cNvSpPr>
              <p:nvPr/>
            </p:nvSpPr>
            <p:spPr bwMode="auto">
              <a:xfrm>
                <a:off x="439844" y="3671225"/>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4" name="Rectangle 224"/>
              <p:cNvSpPr>
                <a:spLocks noChangeArrowheads="1"/>
              </p:cNvSpPr>
              <p:nvPr/>
            </p:nvSpPr>
            <p:spPr bwMode="auto">
              <a:xfrm>
                <a:off x="43984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5" name="Rectangle 225"/>
              <p:cNvSpPr>
                <a:spLocks noChangeArrowheads="1"/>
              </p:cNvSpPr>
              <p:nvPr/>
            </p:nvSpPr>
            <p:spPr bwMode="auto">
              <a:xfrm>
                <a:off x="439844"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6" name="Rectangle 226"/>
              <p:cNvSpPr>
                <a:spLocks noChangeArrowheads="1"/>
              </p:cNvSpPr>
              <p:nvPr/>
            </p:nvSpPr>
            <p:spPr bwMode="auto">
              <a:xfrm>
                <a:off x="439844" y="3671225"/>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97" name="Rectangle 227"/>
              <p:cNvSpPr>
                <a:spLocks noChangeArrowheads="1"/>
              </p:cNvSpPr>
              <p:nvPr/>
            </p:nvSpPr>
            <p:spPr bwMode="auto">
              <a:xfrm>
                <a:off x="439844" y="3671225"/>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498" name="Group 228"/>
              <p:cNvGrpSpPr>
                <a:grpSpLocks/>
              </p:cNvGrpSpPr>
              <p:nvPr/>
            </p:nvGrpSpPr>
            <p:grpSpPr bwMode="auto">
              <a:xfrm>
                <a:off x="2879986" y="3671225"/>
                <a:ext cx="112341" cy="336240"/>
                <a:chOff x="4738" y="1410"/>
                <a:chExt cx="43" cy="145"/>
              </a:xfrm>
            </p:grpSpPr>
            <p:sp>
              <p:nvSpPr>
                <p:cNvPr id="264541" name="Rectangle 229"/>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42" name="Rectangle 230"/>
                <p:cNvSpPr>
                  <a:spLocks noChangeArrowheads="1"/>
                </p:cNvSpPr>
                <p:nvPr/>
              </p:nvSpPr>
              <p:spPr bwMode="auto">
                <a:xfrm>
                  <a:off x="473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99" name="Group 231"/>
              <p:cNvGrpSpPr>
                <a:grpSpLocks/>
              </p:cNvGrpSpPr>
              <p:nvPr/>
            </p:nvGrpSpPr>
            <p:grpSpPr bwMode="auto">
              <a:xfrm>
                <a:off x="2879986" y="3671225"/>
                <a:ext cx="112341" cy="336240"/>
                <a:chOff x="4738" y="1410"/>
                <a:chExt cx="43" cy="145"/>
              </a:xfrm>
            </p:grpSpPr>
            <p:sp>
              <p:nvSpPr>
                <p:cNvPr id="264539" name="Rectangle 232"/>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40" name="Rectangle 233"/>
                <p:cNvSpPr>
                  <a:spLocks noChangeArrowheads="1"/>
                </p:cNvSpPr>
                <p:nvPr/>
              </p:nvSpPr>
              <p:spPr bwMode="auto">
                <a:xfrm>
                  <a:off x="473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500" name="Rectangle 234"/>
              <p:cNvSpPr>
                <a:spLocks noChangeArrowheads="1"/>
              </p:cNvSpPr>
              <p:nvPr/>
            </p:nvSpPr>
            <p:spPr bwMode="auto">
              <a:xfrm>
                <a:off x="2879986"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1" name="Rectangle 235"/>
              <p:cNvSpPr>
                <a:spLocks noChangeArrowheads="1"/>
              </p:cNvSpPr>
              <p:nvPr/>
            </p:nvSpPr>
            <p:spPr bwMode="auto">
              <a:xfrm>
                <a:off x="2879986"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2" name="Rectangle 236"/>
              <p:cNvSpPr>
                <a:spLocks noChangeArrowheads="1"/>
              </p:cNvSpPr>
              <p:nvPr/>
            </p:nvSpPr>
            <p:spPr bwMode="auto">
              <a:xfrm>
                <a:off x="2879986"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3" name="Rectangle 237"/>
              <p:cNvSpPr>
                <a:spLocks noChangeArrowheads="1"/>
              </p:cNvSpPr>
              <p:nvPr/>
            </p:nvSpPr>
            <p:spPr bwMode="auto">
              <a:xfrm>
                <a:off x="2879986"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4" name="Rectangle 238"/>
              <p:cNvSpPr>
                <a:spLocks noChangeArrowheads="1"/>
              </p:cNvSpPr>
              <p:nvPr/>
            </p:nvSpPr>
            <p:spPr bwMode="auto">
              <a:xfrm>
                <a:off x="2879986"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5" name="Rectangle 239"/>
              <p:cNvSpPr>
                <a:spLocks noChangeArrowheads="1"/>
              </p:cNvSpPr>
              <p:nvPr/>
            </p:nvSpPr>
            <p:spPr bwMode="auto">
              <a:xfrm>
                <a:off x="2879986"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6" name="Rectangle 240"/>
              <p:cNvSpPr>
                <a:spLocks noChangeArrowheads="1"/>
              </p:cNvSpPr>
              <p:nvPr/>
            </p:nvSpPr>
            <p:spPr bwMode="auto">
              <a:xfrm>
                <a:off x="2879986"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07" name="Rectangle 241"/>
              <p:cNvSpPr>
                <a:spLocks noChangeArrowheads="1"/>
              </p:cNvSpPr>
              <p:nvPr/>
            </p:nvSpPr>
            <p:spPr bwMode="auto">
              <a:xfrm>
                <a:off x="2879986"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508" name="Group 242"/>
              <p:cNvGrpSpPr>
                <a:grpSpLocks/>
              </p:cNvGrpSpPr>
              <p:nvPr/>
            </p:nvGrpSpPr>
            <p:grpSpPr bwMode="auto">
              <a:xfrm>
                <a:off x="3533128" y="3671225"/>
                <a:ext cx="112341" cy="336240"/>
                <a:chOff x="4988" y="1410"/>
                <a:chExt cx="43" cy="145"/>
              </a:xfrm>
            </p:grpSpPr>
            <p:sp>
              <p:nvSpPr>
                <p:cNvPr id="264537" name="Rectangle 243"/>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38" name="Rectangle 244"/>
                <p:cNvSpPr>
                  <a:spLocks noChangeArrowheads="1"/>
                </p:cNvSpPr>
                <p:nvPr/>
              </p:nvSpPr>
              <p:spPr bwMode="auto">
                <a:xfrm>
                  <a:off x="498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09" name="Group 245"/>
              <p:cNvGrpSpPr>
                <a:grpSpLocks/>
              </p:cNvGrpSpPr>
              <p:nvPr/>
            </p:nvGrpSpPr>
            <p:grpSpPr bwMode="auto">
              <a:xfrm>
                <a:off x="3533128" y="3671225"/>
                <a:ext cx="112341" cy="336240"/>
                <a:chOff x="4988" y="1410"/>
                <a:chExt cx="43" cy="145"/>
              </a:xfrm>
            </p:grpSpPr>
            <p:sp>
              <p:nvSpPr>
                <p:cNvPr id="264535" name="Rectangle 246"/>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36" name="Rectangle 247"/>
                <p:cNvSpPr>
                  <a:spLocks noChangeArrowheads="1"/>
                </p:cNvSpPr>
                <p:nvPr/>
              </p:nvSpPr>
              <p:spPr bwMode="auto">
                <a:xfrm>
                  <a:off x="498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510" name="Rectangle 248"/>
              <p:cNvSpPr>
                <a:spLocks noChangeArrowheads="1"/>
              </p:cNvSpPr>
              <p:nvPr/>
            </p:nvSpPr>
            <p:spPr bwMode="auto">
              <a:xfrm>
                <a:off x="353312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1" name="Rectangle 249"/>
              <p:cNvSpPr>
                <a:spLocks noChangeArrowheads="1"/>
              </p:cNvSpPr>
              <p:nvPr/>
            </p:nvSpPr>
            <p:spPr bwMode="auto">
              <a:xfrm>
                <a:off x="3533128"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2" name="Rectangle 250"/>
              <p:cNvSpPr>
                <a:spLocks noChangeArrowheads="1"/>
              </p:cNvSpPr>
              <p:nvPr/>
            </p:nvSpPr>
            <p:spPr bwMode="auto">
              <a:xfrm>
                <a:off x="353312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3" name="Rectangle 251"/>
              <p:cNvSpPr>
                <a:spLocks noChangeArrowheads="1"/>
              </p:cNvSpPr>
              <p:nvPr/>
            </p:nvSpPr>
            <p:spPr bwMode="auto">
              <a:xfrm>
                <a:off x="3533128" y="3671225"/>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4" name="Rectangle 252"/>
              <p:cNvSpPr>
                <a:spLocks noChangeArrowheads="1"/>
              </p:cNvSpPr>
              <p:nvPr/>
            </p:nvSpPr>
            <p:spPr bwMode="auto">
              <a:xfrm>
                <a:off x="353312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5" name="Rectangle 253"/>
              <p:cNvSpPr>
                <a:spLocks noChangeArrowheads="1"/>
              </p:cNvSpPr>
              <p:nvPr/>
            </p:nvSpPr>
            <p:spPr bwMode="auto">
              <a:xfrm>
                <a:off x="3533128"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6" name="Rectangle 254"/>
              <p:cNvSpPr>
                <a:spLocks noChangeArrowheads="1"/>
              </p:cNvSpPr>
              <p:nvPr/>
            </p:nvSpPr>
            <p:spPr bwMode="auto">
              <a:xfrm>
                <a:off x="3533128" y="3671225"/>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17" name="Rectangle 255"/>
              <p:cNvSpPr>
                <a:spLocks noChangeArrowheads="1"/>
              </p:cNvSpPr>
              <p:nvPr/>
            </p:nvSpPr>
            <p:spPr bwMode="auto">
              <a:xfrm>
                <a:off x="3533128" y="3671225"/>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518" name="Group 293"/>
              <p:cNvGrpSpPr>
                <a:grpSpLocks/>
              </p:cNvGrpSpPr>
              <p:nvPr/>
            </p:nvGrpSpPr>
            <p:grpSpPr bwMode="auto">
              <a:xfrm>
                <a:off x="2229455" y="3675863"/>
                <a:ext cx="112341" cy="338559"/>
                <a:chOff x="4489" y="1412"/>
                <a:chExt cx="43" cy="146"/>
              </a:xfrm>
            </p:grpSpPr>
            <p:sp>
              <p:nvSpPr>
                <p:cNvPr id="264533" name="Rectangle 294"/>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34" name="Rectangle 295"/>
                <p:cNvSpPr>
                  <a:spLocks noChangeArrowheads="1"/>
                </p:cNvSpPr>
                <p:nvPr/>
              </p:nvSpPr>
              <p:spPr bwMode="auto">
                <a:xfrm>
                  <a:off x="4489" y="1412"/>
                  <a:ext cx="43" cy="146"/>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519" name="Group 296"/>
              <p:cNvGrpSpPr>
                <a:grpSpLocks/>
              </p:cNvGrpSpPr>
              <p:nvPr/>
            </p:nvGrpSpPr>
            <p:grpSpPr bwMode="auto">
              <a:xfrm>
                <a:off x="2229455" y="3675863"/>
                <a:ext cx="112341" cy="338559"/>
                <a:chOff x="4489" y="1412"/>
                <a:chExt cx="43" cy="146"/>
              </a:xfrm>
            </p:grpSpPr>
            <p:sp>
              <p:nvSpPr>
                <p:cNvPr id="264531" name="Rectangle 297"/>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32" name="Rectangle 298"/>
                <p:cNvSpPr>
                  <a:spLocks noChangeArrowheads="1"/>
                </p:cNvSpPr>
                <p:nvPr/>
              </p:nvSpPr>
              <p:spPr bwMode="auto">
                <a:xfrm>
                  <a:off x="4489" y="1412"/>
                  <a:ext cx="43" cy="146"/>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520" name="Rectangle 299"/>
              <p:cNvSpPr>
                <a:spLocks noChangeArrowheads="1"/>
              </p:cNvSpPr>
              <p:nvPr/>
            </p:nvSpPr>
            <p:spPr bwMode="auto">
              <a:xfrm>
                <a:off x="2229455" y="3675863"/>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1" name="Rectangle 300"/>
              <p:cNvSpPr>
                <a:spLocks noChangeArrowheads="1"/>
              </p:cNvSpPr>
              <p:nvPr/>
            </p:nvSpPr>
            <p:spPr bwMode="auto">
              <a:xfrm>
                <a:off x="2229455" y="3675863"/>
                <a:ext cx="112341" cy="338559"/>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2" name="Rectangle 301"/>
              <p:cNvSpPr>
                <a:spLocks noChangeArrowheads="1"/>
              </p:cNvSpPr>
              <p:nvPr/>
            </p:nvSpPr>
            <p:spPr bwMode="auto">
              <a:xfrm>
                <a:off x="2229455" y="3675863"/>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3" name="Rectangle 302"/>
              <p:cNvSpPr>
                <a:spLocks noChangeArrowheads="1"/>
              </p:cNvSpPr>
              <p:nvPr/>
            </p:nvSpPr>
            <p:spPr bwMode="auto">
              <a:xfrm>
                <a:off x="2229455" y="3675863"/>
                <a:ext cx="112341" cy="338559"/>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4" name="Rectangle 303"/>
              <p:cNvSpPr>
                <a:spLocks noChangeArrowheads="1"/>
              </p:cNvSpPr>
              <p:nvPr/>
            </p:nvSpPr>
            <p:spPr bwMode="auto">
              <a:xfrm>
                <a:off x="2229455" y="3675863"/>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5" name="Rectangle 304"/>
              <p:cNvSpPr>
                <a:spLocks noChangeArrowheads="1"/>
              </p:cNvSpPr>
              <p:nvPr/>
            </p:nvSpPr>
            <p:spPr bwMode="auto">
              <a:xfrm>
                <a:off x="2229455" y="3675863"/>
                <a:ext cx="112341" cy="338559"/>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6" name="Rectangle 305"/>
              <p:cNvSpPr>
                <a:spLocks noChangeArrowheads="1"/>
              </p:cNvSpPr>
              <p:nvPr/>
            </p:nvSpPr>
            <p:spPr bwMode="auto">
              <a:xfrm>
                <a:off x="2229455" y="3675863"/>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527" name="Rectangle 306"/>
              <p:cNvSpPr>
                <a:spLocks noChangeArrowheads="1"/>
              </p:cNvSpPr>
              <p:nvPr/>
            </p:nvSpPr>
            <p:spPr bwMode="auto">
              <a:xfrm>
                <a:off x="2229455" y="3675863"/>
                <a:ext cx="112341" cy="338559"/>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33" name="Group 232"/>
              <p:cNvGrpSpPr/>
              <p:nvPr/>
            </p:nvGrpSpPr>
            <p:grpSpPr>
              <a:xfrm>
                <a:off x="439844" y="3933637"/>
                <a:ext cx="3212720" cy="385937"/>
                <a:chOff x="439844" y="3859206"/>
                <a:chExt cx="3734772" cy="385937"/>
              </a:xfrm>
              <a:solidFill>
                <a:srgbClr val="0000FF"/>
              </a:solidFill>
            </p:grpSpPr>
            <p:sp>
              <p:nvSpPr>
                <p:cNvPr id="231" name="Flowchart: Punched Tape 230"/>
                <p:cNvSpPr/>
                <p:nvPr/>
              </p:nvSpPr>
              <p:spPr>
                <a:xfrm>
                  <a:off x="439844" y="389683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4" name="Flowchart: Punched Tape 463"/>
                <p:cNvSpPr/>
                <p:nvPr/>
              </p:nvSpPr>
              <p:spPr>
                <a:xfrm>
                  <a:off x="1685477" y="3886202"/>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65" name="Flowchart: Punched Tape 464"/>
                <p:cNvSpPr/>
                <p:nvPr/>
              </p:nvSpPr>
              <p:spPr>
                <a:xfrm>
                  <a:off x="2923937" y="385920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63" name="Rectangle 256"/>
              <p:cNvSpPr>
                <a:spLocks noChangeArrowheads="1"/>
              </p:cNvSpPr>
              <p:nvPr/>
            </p:nvSpPr>
            <p:spPr bwMode="auto">
              <a:xfrm>
                <a:off x="440687" y="4273297"/>
                <a:ext cx="3215193" cy="305007"/>
              </a:xfrm>
              <a:prstGeom prst="rect">
                <a:avLst/>
              </a:prstGeom>
              <a:solidFill>
                <a:schemeClr val="bg2">
                  <a:lumMod val="60000"/>
                  <a:lumOff val="40000"/>
                </a:schemeClr>
              </a:solidFill>
              <a:ln w="9525">
                <a:noFill/>
                <a:miter lim="800000"/>
                <a:headEnd/>
                <a:tailEnd/>
              </a:ln>
            </p:spPr>
            <p:txBody>
              <a:bodyPr/>
              <a:lstStyle/>
              <a:p>
                <a:pPr>
                  <a:defRPr/>
                </a:pPr>
                <a:endParaRPr lang="en-US">
                  <a:solidFill>
                    <a:srgbClr val="000000"/>
                  </a:solidFill>
                </a:endParaRPr>
              </a:p>
            </p:txBody>
          </p:sp>
          <p:grpSp>
            <p:nvGrpSpPr>
              <p:cNvPr id="235" name="Group 234"/>
              <p:cNvGrpSpPr/>
              <p:nvPr/>
            </p:nvGrpSpPr>
            <p:grpSpPr>
              <a:xfrm>
                <a:off x="432749" y="4086037"/>
                <a:ext cx="3223353" cy="390351"/>
                <a:chOff x="592244" y="4086037"/>
                <a:chExt cx="3262304" cy="390351"/>
              </a:xfrm>
              <a:solidFill>
                <a:schemeClr val="bg2">
                  <a:lumMod val="60000"/>
                  <a:lumOff val="40000"/>
                </a:schemeClr>
              </a:solidFill>
            </p:grpSpPr>
            <p:grpSp>
              <p:nvGrpSpPr>
                <p:cNvPr id="472" name="Group 471"/>
                <p:cNvGrpSpPr/>
                <p:nvPr/>
              </p:nvGrpSpPr>
              <p:grpSpPr>
                <a:xfrm>
                  <a:off x="592244" y="4086037"/>
                  <a:ext cx="1637211" cy="385937"/>
                  <a:chOff x="439844" y="3859206"/>
                  <a:chExt cx="3734772" cy="385937"/>
                </a:xfrm>
                <a:grpFill/>
              </p:grpSpPr>
              <p:sp>
                <p:nvSpPr>
                  <p:cNvPr id="473" name="Flowchart: Punched Tape 472"/>
                  <p:cNvSpPr/>
                  <p:nvPr/>
                </p:nvSpPr>
                <p:spPr>
                  <a:xfrm>
                    <a:off x="439844" y="389683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4" name="Flowchart: Punched Tape 473"/>
                  <p:cNvSpPr/>
                  <p:nvPr/>
                </p:nvSpPr>
                <p:spPr>
                  <a:xfrm>
                    <a:off x="1685477" y="3886202"/>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5" name="Flowchart: Punched Tape 474"/>
                  <p:cNvSpPr/>
                  <p:nvPr/>
                </p:nvSpPr>
                <p:spPr>
                  <a:xfrm>
                    <a:off x="2923937" y="385920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476" name="Group 475"/>
                <p:cNvGrpSpPr/>
                <p:nvPr/>
              </p:nvGrpSpPr>
              <p:grpSpPr>
                <a:xfrm flipV="1">
                  <a:off x="2217337" y="4090451"/>
                  <a:ext cx="1637211" cy="385937"/>
                  <a:chOff x="439844" y="3859206"/>
                  <a:chExt cx="3734772" cy="385937"/>
                </a:xfrm>
                <a:grpFill/>
              </p:grpSpPr>
              <p:sp>
                <p:nvSpPr>
                  <p:cNvPr id="477" name="Flowchart: Punched Tape 476"/>
                  <p:cNvSpPr/>
                  <p:nvPr/>
                </p:nvSpPr>
                <p:spPr>
                  <a:xfrm>
                    <a:off x="439844" y="389683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8" name="Flowchart: Punched Tape 477"/>
                  <p:cNvSpPr/>
                  <p:nvPr/>
                </p:nvSpPr>
                <p:spPr>
                  <a:xfrm>
                    <a:off x="1685477" y="3886202"/>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79" name="Flowchart: Punched Tape 478"/>
                  <p:cNvSpPr/>
                  <p:nvPr/>
                </p:nvSpPr>
                <p:spPr>
                  <a:xfrm>
                    <a:off x="2923937" y="3859206"/>
                    <a:ext cx="1250679" cy="348307"/>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grpSp>
      </p:grpSp>
      <p:grpSp>
        <p:nvGrpSpPr>
          <p:cNvPr id="238" name="Group 237"/>
          <p:cNvGrpSpPr>
            <a:grpSpLocks/>
          </p:cNvGrpSpPr>
          <p:nvPr/>
        </p:nvGrpSpPr>
        <p:grpSpPr bwMode="auto">
          <a:xfrm>
            <a:off x="334963" y="3917950"/>
            <a:ext cx="3998912" cy="939800"/>
            <a:chOff x="335259" y="3918539"/>
            <a:chExt cx="3997849" cy="938719"/>
          </a:xfrm>
        </p:grpSpPr>
        <p:grpSp>
          <p:nvGrpSpPr>
            <p:cNvPr id="264203" name="Group 228"/>
            <p:cNvGrpSpPr>
              <a:grpSpLocks/>
            </p:cNvGrpSpPr>
            <p:nvPr/>
          </p:nvGrpSpPr>
          <p:grpSpPr bwMode="auto">
            <a:xfrm>
              <a:off x="335259" y="4035372"/>
              <a:ext cx="3266964" cy="705052"/>
              <a:chOff x="415097" y="2008939"/>
              <a:chExt cx="3266964" cy="705052"/>
            </a:xfrm>
          </p:grpSpPr>
          <p:grpSp>
            <p:nvGrpSpPr>
              <p:cNvPr id="264205" name="Group 31"/>
              <p:cNvGrpSpPr>
                <a:grpSpLocks/>
              </p:cNvGrpSpPr>
              <p:nvPr/>
            </p:nvGrpSpPr>
            <p:grpSpPr bwMode="auto">
              <a:xfrm>
                <a:off x="674233" y="2008939"/>
                <a:ext cx="112341" cy="336240"/>
                <a:chOff x="3891" y="1410"/>
                <a:chExt cx="43" cy="145"/>
              </a:xfrm>
            </p:grpSpPr>
            <p:grpSp>
              <p:nvGrpSpPr>
                <p:cNvPr id="264410" name="Group 32"/>
                <p:cNvGrpSpPr>
                  <a:grpSpLocks/>
                </p:cNvGrpSpPr>
                <p:nvPr/>
              </p:nvGrpSpPr>
              <p:grpSpPr bwMode="auto">
                <a:xfrm>
                  <a:off x="3891" y="1410"/>
                  <a:ext cx="43" cy="145"/>
                  <a:chOff x="3891" y="1410"/>
                  <a:chExt cx="43" cy="145"/>
                </a:xfrm>
              </p:grpSpPr>
              <p:sp>
                <p:nvSpPr>
                  <p:cNvPr id="264414" name="Rectangle 33"/>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15" name="Rectangle 34"/>
                  <p:cNvSpPr>
                    <a:spLocks noChangeArrowheads="1"/>
                  </p:cNvSpPr>
                  <p:nvPr/>
                </p:nvSpPr>
                <p:spPr bwMode="auto">
                  <a:xfrm>
                    <a:off x="3891"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11" name="Group 35"/>
                <p:cNvGrpSpPr>
                  <a:grpSpLocks/>
                </p:cNvGrpSpPr>
                <p:nvPr/>
              </p:nvGrpSpPr>
              <p:grpSpPr bwMode="auto">
                <a:xfrm>
                  <a:off x="3891" y="1410"/>
                  <a:ext cx="43" cy="145"/>
                  <a:chOff x="3891" y="1410"/>
                  <a:chExt cx="43" cy="145"/>
                </a:xfrm>
              </p:grpSpPr>
              <p:sp>
                <p:nvSpPr>
                  <p:cNvPr id="264412" name="Rectangle 36"/>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13" name="Rectangle 37"/>
                  <p:cNvSpPr>
                    <a:spLocks noChangeArrowheads="1"/>
                  </p:cNvSpPr>
                  <p:nvPr/>
                </p:nvSpPr>
                <p:spPr bwMode="auto">
                  <a:xfrm>
                    <a:off x="3891"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06" name="Group 38"/>
              <p:cNvGrpSpPr>
                <a:grpSpLocks/>
              </p:cNvGrpSpPr>
              <p:nvPr/>
            </p:nvGrpSpPr>
            <p:grpSpPr bwMode="auto">
              <a:xfrm>
                <a:off x="901526" y="2008939"/>
                <a:ext cx="109728" cy="336240"/>
                <a:chOff x="3978" y="1410"/>
                <a:chExt cx="42" cy="145"/>
              </a:xfrm>
            </p:grpSpPr>
            <p:grpSp>
              <p:nvGrpSpPr>
                <p:cNvPr id="264404" name="Group 39"/>
                <p:cNvGrpSpPr>
                  <a:grpSpLocks/>
                </p:cNvGrpSpPr>
                <p:nvPr/>
              </p:nvGrpSpPr>
              <p:grpSpPr bwMode="auto">
                <a:xfrm>
                  <a:off x="3978" y="1410"/>
                  <a:ext cx="42" cy="145"/>
                  <a:chOff x="3978" y="1410"/>
                  <a:chExt cx="42" cy="145"/>
                </a:xfrm>
              </p:grpSpPr>
              <p:sp>
                <p:nvSpPr>
                  <p:cNvPr id="264408" name="Rectangle 40"/>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09" name="Rectangle 41"/>
                  <p:cNvSpPr>
                    <a:spLocks noChangeArrowheads="1"/>
                  </p:cNvSpPr>
                  <p:nvPr/>
                </p:nvSpPr>
                <p:spPr bwMode="auto">
                  <a:xfrm>
                    <a:off x="3978" y="1410"/>
                    <a:ext cx="42"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405" name="Group 42"/>
                <p:cNvGrpSpPr>
                  <a:grpSpLocks/>
                </p:cNvGrpSpPr>
                <p:nvPr/>
              </p:nvGrpSpPr>
              <p:grpSpPr bwMode="auto">
                <a:xfrm>
                  <a:off x="3978" y="1410"/>
                  <a:ext cx="42" cy="145"/>
                  <a:chOff x="3978" y="1410"/>
                  <a:chExt cx="42" cy="145"/>
                </a:xfrm>
              </p:grpSpPr>
              <p:sp>
                <p:nvSpPr>
                  <p:cNvPr id="264406" name="Rectangle 43"/>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07" name="Rectangle 44"/>
                  <p:cNvSpPr>
                    <a:spLocks noChangeArrowheads="1"/>
                  </p:cNvSpPr>
                  <p:nvPr/>
                </p:nvSpPr>
                <p:spPr bwMode="auto">
                  <a:xfrm>
                    <a:off x="3978" y="1410"/>
                    <a:ext cx="42"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07" name="Group 45"/>
              <p:cNvGrpSpPr>
                <a:grpSpLocks/>
              </p:cNvGrpSpPr>
              <p:nvPr/>
            </p:nvGrpSpPr>
            <p:grpSpPr bwMode="auto">
              <a:xfrm>
                <a:off x="1126207" y="2008939"/>
                <a:ext cx="112341" cy="336240"/>
                <a:chOff x="4064" y="1410"/>
                <a:chExt cx="43" cy="145"/>
              </a:xfrm>
            </p:grpSpPr>
            <p:grpSp>
              <p:nvGrpSpPr>
                <p:cNvPr id="264398" name="Group 46"/>
                <p:cNvGrpSpPr>
                  <a:grpSpLocks/>
                </p:cNvGrpSpPr>
                <p:nvPr/>
              </p:nvGrpSpPr>
              <p:grpSpPr bwMode="auto">
                <a:xfrm>
                  <a:off x="4064" y="1410"/>
                  <a:ext cx="43" cy="145"/>
                  <a:chOff x="4064" y="1410"/>
                  <a:chExt cx="43" cy="145"/>
                </a:xfrm>
              </p:grpSpPr>
              <p:sp>
                <p:nvSpPr>
                  <p:cNvPr id="264402" name="Rectangle 47"/>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03" name="Rectangle 48"/>
                  <p:cNvSpPr>
                    <a:spLocks noChangeArrowheads="1"/>
                  </p:cNvSpPr>
                  <p:nvPr/>
                </p:nvSpPr>
                <p:spPr bwMode="auto">
                  <a:xfrm>
                    <a:off x="4064"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99" name="Group 49"/>
                <p:cNvGrpSpPr>
                  <a:grpSpLocks/>
                </p:cNvGrpSpPr>
                <p:nvPr/>
              </p:nvGrpSpPr>
              <p:grpSpPr bwMode="auto">
                <a:xfrm>
                  <a:off x="4064" y="1410"/>
                  <a:ext cx="43" cy="145"/>
                  <a:chOff x="4064" y="1410"/>
                  <a:chExt cx="43" cy="145"/>
                </a:xfrm>
              </p:grpSpPr>
              <p:sp>
                <p:nvSpPr>
                  <p:cNvPr id="264400" name="Rectangle 50"/>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401" name="Rectangle 51"/>
                  <p:cNvSpPr>
                    <a:spLocks noChangeArrowheads="1"/>
                  </p:cNvSpPr>
                  <p:nvPr/>
                </p:nvSpPr>
                <p:spPr bwMode="auto">
                  <a:xfrm>
                    <a:off x="4064"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08" name="Group 52"/>
              <p:cNvGrpSpPr>
                <a:grpSpLocks/>
              </p:cNvGrpSpPr>
              <p:nvPr/>
            </p:nvGrpSpPr>
            <p:grpSpPr bwMode="auto">
              <a:xfrm>
                <a:off x="1350889" y="2008939"/>
                <a:ext cx="114953" cy="336240"/>
                <a:chOff x="4150" y="1410"/>
                <a:chExt cx="44" cy="145"/>
              </a:xfrm>
            </p:grpSpPr>
            <p:grpSp>
              <p:nvGrpSpPr>
                <p:cNvPr id="264392" name="Group 53"/>
                <p:cNvGrpSpPr>
                  <a:grpSpLocks/>
                </p:cNvGrpSpPr>
                <p:nvPr/>
              </p:nvGrpSpPr>
              <p:grpSpPr bwMode="auto">
                <a:xfrm>
                  <a:off x="4150" y="1410"/>
                  <a:ext cx="44" cy="145"/>
                  <a:chOff x="4150" y="1410"/>
                  <a:chExt cx="44" cy="145"/>
                </a:xfrm>
              </p:grpSpPr>
              <p:sp>
                <p:nvSpPr>
                  <p:cNvPr id="264396" name="Rectangle 54"/>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97" name="Rectangle 55"/>
                  <p:cNvSpPr>
                    <a:spLocks noChangeArrowheads="1"/>
                  </p:cNvSpPr>
                  <p:nvPr/>
                </p:nvSpPr>
                <p:spPr bwMode="auto">
                  <a:xfrm>
                    <a:off x="4150"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93" name="Group 56"/>
                <p:cNvGrpSpPr>
                  <a:grpSpLocks/>
                </p:cNvGrpSpPr>
                <p:nvPr/>
              </p:nvGrpSpPr>
              <p:grpSpPr bwMode="auto">
                <a:xfrm>
                  <a:off x="4150" y="1410"/>
                  <a:ext cx="44" cy="145"/>
                  <a:chOff x="4150" y="1410"/>
                  <a:chExt cx="44" cy="145"/>
                </a:xfrm>
              </p:grpSpPr>
              <p:sp>
                <p:nvSpPr>
                  <p:cNvPr id="264394" name="Rectangle 57"/>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95" name="Rectangle 58"/>
                  <p:cNvSpPr>
                    <a:spLocks noChangeArrowheads="1"/>
                  </p:cNvSpPr>
                  <p:nvPr/>
                </p:nvSpPr>
                <p:spPr bwMode="auto">
                  <a:xfrm>
                    <a:off x="4150"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09" name="Group 59"/>
              <p:cNvGrpSpPr>
                <a:grpSpLocks/>
              </p:cNvGrpSpPr>
              <p:nvPr/>
            </p:nvGrpSpPr>
            <p:grpSpPr bwMode="auto">
              <a:xfrm>
                <a:off x="1575570" y="2008939"/>
                <a:ext cx="114953" cy="336240"/>
                <a:chOff x="4236" y="1410"/>
                <a:chExt cx="44" cy="145"/>
              </a:xfrm>
            </p:grpSpPr>
            <p:grpSp>
              <p:nvGrpSpPr>
                <p:cNvPr id="264386" name="Group 60"/>
                <p:cNvGrpSpPr>
                  <a:grpSpLocks/>
                </p:cNvGrpSpPr>
                <p:nvPr/>
              </p:nvGrpSpPr>
              <p:grpSpPr bwMode="auto">
                <a:xfrm>
                  <a:off x="4236" y="1410"/>
                  <a:ext cx="44" cy="145"/>
                  <a:chOff x="4236" y="1410"/>
                  <a:chExt cx="44" cy="145"/>
                </a:xfrm>
              </p:grpSpPr>
              <p:sp>
                <p:nvSpPr>
                  <p:cNvPr id="264390" name="Rectangle 61"/>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91" name="Rectangle 62"/>
                  <p:cNvSpPr>
                    <a:spLocks noChangeArrowheads="1"/>
                  </p:cNvSpPr>
                  <p:nvPr/>
                </p:nvSpPr>
                <p:spPr bwMode="auto">
                  <a:xfrm>
                    <a:off x="4236"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87" name="Group 63"/>
                <p:cNvGrpSpPr>
                  <a:grpSpLocks/>
                </p:cNvGrpSpPr>
                <p:nvPr/>
              </p:nvGrpSpPr>
              <p:grpSpPr bwMode="auto">
                <a:xfrm>
                  <a:off x="4236" y="1410"/>
                  <a:ext cx="44" cy="145"/>
                  <a:chOff x="4236" y="1410"/>
                  <a:chExt cx="44" cy="145"/>
                </a:xfrm>
              </p:grpSpPr>
              <p:sp>
                <p:nvSpPr>
                  <p:cNvPr id="264388" name="Rectangle 64"/>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89" name="Rectangle 65"/>
                  <p:cNvSpPr>
                    <a:spLocks noChangeArrowheads="1"/>
                  </p:cNvSpPr>
                  <p:nvPr/>
                </p:nvSpPr>
                <p:spPr bwMode="auto">
                  <a:xfrm>
                    <a:off x="4236"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0" name="Group 66"/>
              <p:cNvGrpSpPr>
                <a:grpSpLocks/>
              </p:cNvGrpSpPr>
              <p:nvPr/>
            </p:nvGrpSpPr>
            <p:grpSpPr bwMode="auto">
              <a:xfrm>
                <a:off x="446939" y="2345179"/>
                <a:ext cx="3205625" cy="102031"/>
                <a:chOff x="3804" y="1555"/>
                <a:chExt cx="1227" cy="44"/>
              </a:xfrm>
            </p:grpSpPr>
            <p:grpSp>
              <p:nvGrpSpPr>
                <p:cNvPr id="264380" name="Group 67"/>
                <p:cNvGrpSpPr>
                  <a:grpSpLocks/>
                </p:cNvGrpSpPr>
                <p:nvPr/>
              </p:nvGrpSpPr>
              <p:grpSpPr bwMode="auto">
                <a:xfrm>
                  <a:off x="3804" y="1555"/>
                  <a:ext cx="1227" cy="44"/>
                  <a:chOff x="3804" y="1555"/>
                  <a:chExt cx="1227" cy="44"/>
                </a:xfrm>
              </p:grpSpPr>
              <p:sp>
                <p:nvSpPr>
                  <p:cNvPr id="264384" name="Rectangle 68"/>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85" name="Rectangle 69"/>
                  <p:cNvSpPr>
                    <a:spLocks noChangeArrowheads="1"/>
                  </p:cNvSpPr>
                  <p:nvPr/>
                </p:nvSpPr>
                <p:spPr bwMode="auto">
                  <a:xfrm>
                    <a:off x="3804" y="1555"/>
                    <a:ext cx="1227" cy="44"/>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81" name="Group 70"/>
                <p:cNvGrpSpPr>
                  <a:grpSpLocks/>
                </p:cNvGrpSpPr>
                <p:nvPr/>
              </p:nvGrpSpPr>
              <p:grpSpPr bwMode="auto">
                <a:xfrm>
                  <a:off x="3804" y="1555"/>
                  <a:ext cx="1227" cy="44"/>
                  <a:chOff x="3804" y="1555"/>
                  <a:chExt cx="1227" cy="44"/>
                </a:xfrm>
              </p:grpSpPr>
              <p:sp>
                <p:nvSpPr>
                  <p:cNvPr id="264382" name="Rectangle 71"/>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83" name="Rectangle 72"/>
                  <p:cNvSpPr>
                    <a:spLocks noChangeArrowheads="1"/>
                  </p:cNvSpPr>
                  <p:nvPr/>
                </p:nvSpPr>
                <p:spPr bwMode="auto">
                  <a:xfrm>
                    <a:off x="3804" y="1555"/>
                    <a:ext cx="1227" cy="44"/>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1" name="Group 73"/>
              <p:cNvGrpSpPr>
                <a:grpSpLocks/>
              </p:cNvGrpSpPr>
              <p:nvPr/>
            </p:nvGrpSpPr>
            <p:grpSpPr bwMode="auto">
              <a:xfrm>
                <a:off x="446939" y="2008939"/>
                <a:ext cx="114953" cy="336240"/>
                <a:chOff x="3804" y="1410"/>
                <a:chExt cx="44" cy="145"/>
              </a:xfrm>
            </p:grpSpPr>
            <p:grpSp>
              <p:nvGrpSpPr>
                <p:cNvPr id="264374" name="Group 74"/>
                <p:cNvGrpSpPr>
                  <a:grpSpLocks/>
                </p:cNvGrpSpPr>
                <p:nvPr/>
              </p:nvGrpSpPr>
              <p:grpSpPr bwMode="auto">
                <a:xfrm>
                  <a:off x="3804" y="1410"/>
                  <a:ext cx="44" cy="145"/>
                  <a:chOff x="3804" y="1410"/>
                  <a:chExt cx="44" cy="145"/>
                </a:xfrm>
              </p:grpSpPr>
              <p:sp>
                <p:nvSpPr>
                  <p:cNvPr id="264378" name="Rectangle 75"/>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79" name="Rectangle 76"/>
                  <p:cNvSpPr>
                    <a:spLocks noChangeArrowheads="1"/>
                  </p:cNvSpPr>
                  <p:nvPr/>
                </p:nvSpPr>
                <p:spPr bwMode="auto">
                  <a:xfrm>
                    <a:off x="3804"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75" name="Group 77"/>
                <p:cNvGrpSpPr>
                  <a:grpSpLocks/>
                </p:cNvGrpSpPr>
                <p:nvPr/>
              </p:nvGrpSpPr>
              <p:grpSpPr bwMode="auto">
                <a:xfrm>
                  <a:off x="3804" y="1410"/>
                  <a:ext cx="44" cy="145"/>
                  <a:chOff x="3804" y="1410"/>
                  <a:chExt cx="44" cy="145"/>
                </a:xfrm>
              </p:grpSpPr>
              <p:sp>
                <p:nvSpPr>
                  <p:cNvPr id="264376" name="Rectangle 78"/>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77" name="Rectangle 79"/>
                  <p:cNvSpPr>
                    <a:spLocks noChangeArrowheads="1"/>
                  </p:cNvSpPr>
                  <p:nvPr/>
                </p:nvSpPr>
                <p:spPr bwMode="auto">
                  <a:xfrm>
                    <a:off x="3804"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2" name="Group 80"/>
              <p:cNvGrpSpPr>
                <a:grpSpLocks/>
              </p:cNvGrpSpPr>
              <p:nvPr/>
            </p:nvGrpSpPr>
            <p:grpSpPr bwMode="auto">
              <a:xfrm>
                <a:off x="2887081" y="2008939"/>
                <a:ext cx="112341" cy="336240"/>
                <a:chOff x="4738" y="1410"/>
                <a:chExt cx="43" cy="145"/>
              </a:xfrm>
            </p:grpSpPr>
            <p:grpSp>
              <p:nvGrpSpPr>
                <p:cNvPr id="264368" name="Group 81"/>
                <p:cNvGrpSpPr>
                  <a:grpSpLocks/>
                </p:cNvGrpSpPr>
                <p:nvPr/>
              </p:nvGrpSpPr>
              <p:grpSpPr bwMode="auto">
                <a:xfrm>
                  <a:off x="4738" y="1410"/>
                  <a:ext cx="43" cy="145"/>
                  <a:chOff x="4738" y="1410"/>
                  <a:chExt cx="43" cy="145"/>
                </a:xfrm>
              </p:grpSpPr>
              <p:sp>
                <p:nvSpPr>
                  <p:cNvPr id="264372" name="Rectangle 82"/>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73" name="Rectangle 83"/>
                  <p:cNvSpPr>
                    <a:spLocks noChangeArrowheads="1"/>
                  </p:cNvSpPr>
                  <p:nvPr/>
                </p:nvSpPr>
                <p:spPr bwMode="auto">
                  <a:xfrm>
                    <a:off x="473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69" name="Group 84"/>
                <p:cNvGrpSpPr>
                  <a:grpSpLocks/>
                </p:cNvGrpSpPr>
                <p:nvPr/>
              </p:nvGrpSpPr>
              <p:grpSpPr bwMode="auto">
                <a:xfrm>
                  <a:off x="4738" y="1410"/>
                  <a:ext cx="43" cy="145"/>
                  <a:chOff x="4738" y="1410"/>
                  <a:chExt cx="43" cy="145"/>
                </a:xfrm>
              </p:grpSpPr>
              <p:sp>
                <p:nvSpPr>
                  <p:cNvPr id="264370" name="Rectangle 85"/>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71" name="Rectangle 86"/>
                  <p:cNvSpPr>
                    <a:spLocks noChangeArrowheads="1"/>
                  </p:cNvSpPr>
                  <p:nvPr/>
                </p:nvSpPr>
                <p:spPr bwMode="auto">
                  <a:xfrm>
                    <a:off x="473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3" name="Group 87"/>
              <p:cNvGrpSpPr>
                <a:grpSpLocks/>
              </p:cNvGrpSpPr>
              <p:nvPr/>
            </p:nvGrpSpPr>
            <p:grpSpPr bwMode="auto">
              <a:xfrm>
                <a:off x="3540223" y="2008939"/>
                <a:ext cx="112341" cy="336240"/>
                <a:chOff x="4988" y="1410"/>
                <a:chExt cx="43" cy="145"/>
              </a:xfrm>
            </p:grpSpPr>
            <p:grpSp>
              <p:nvGrpSpPr>
                <p:cNvPr id="264362" name="Group 88"/>
                <p:cNvGrpSpPr>
                  <a:grpSpLocks/>
                </p:cNvGrpSpPr>
                <p:nvPr/>
              </p:nvGrpSpPr>
              <p:grpSpPr bwMode="auto">
                <a:xfrm>
                  <a:off x="4988" y="1410"/>
                  <a:ext cx="43" cy="145"/>
                  <a:chOff x="4988" y="1410"/>
                  <a:chExt cx="43" cy="145"/>
                </a:xfrm>
              </p:grpSpPr>
              <p:sp>
                <p:nvSpPr>
                  <p:cNvPr id="264366" name="Rectangle 89"/>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67" name="Rectangle 90"/>
                  <p:cNvSpPr>
                    <a:spLocks noChangeArrowheads="1"/>
                  </p:cNvSpPr>
                  <p:nvPr/>
                </p:nvSpPr>
                <p:spPr bwMode="auto">
                  <a:xfrm>
                    <a:off x="498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63" name="Group 91"/>
                <p:cNvGrpSpPr>
                  <a:grpSpLocks/>
                </p:cNvGrpSpPr>
                <p:nvPr/>
              </p:nvGrpSpPr>
              <p:grpSpPr bwMode="auto">
                <a:xfrm>
                  <a:off x="4988" y="1410"/>
                  <a:ext cx="43" cy="145"/>
                  <a:chOff x="4988" y="1410"/>
                  <a:chExt cx="43" cy="145"/>
                </a:xfrm>
              </p:grpSpPr>
              <p:sp>
                <p:nvSpPr>
                  <p:cNvPr id="264364" name="Rectangle 92"/>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65" name="Rectangle 93"/>
                  <p:cNvSpPr>
                    <a:spLocks noChangeArrowheads="1"/>
                  </p:cNvSpPr>
                  <p:nvPr/>
                </p:nvSpPr>
                <p:spPr bwMode="auto">
                  <a:xfrm>
                    <a:off x="498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4" name="Group 121"/>
              <p:cNvGrpSpPr>
                <a:grpSpLocks/>
              </p:cNvGrpSpPr>
              <p:nvPr/>
            </p:nvGrpSpPr>
            <p:grpSpPr bwMode="auto">
              <a:xfrm>
                <a:off x="2236550" y="2013577"/>
                <a:ext cx="112341" cy="338559"/>
                <a:chOff x="4489" y="1412"/>
                <a:chExt cx="43" cy="146"/>
              </a:xfrm>
            </p:grpSpPr>
            <p:grpSp>
              <p:nvGrpSpPr>
                <p:cNvPr id="264356" name="Group 122"/>
                <p:cNvGrpSpPr>
                  <a:grpSpLocks/>
                </p:cNvGrpSpPr>
                <p:nvPr/>
              </p:nvGrpSpPr>
              <p:grpSpPr bwMode="auto">
                <a:xfrm>
                  <a:off x="4489" y="1412"/>
                  <a:ext cx="43" cy="146"/>
                  <a:chOff x="4489" y="1412"/>
                  <a:chExt cx="43" cy="146"/>
                </a:xfrm>
              </p:grpSpPr>
              <p:sp>
                <p:nvSpPr>
                  <p:cNvPr id="264360" name="Rectangle 123"/>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61" name="Rectangle 124"/>
                  <p:cNvSpPr>
                    <a:spLocks noChangeArrowheads="1"/>
                  </p:cNvSpPr>
                  <p:nvPr/>
                </p:nvSpPr>
                <p:spPr bwMode="auto">
                  <a:xfrm>
                    <a:off x="4489" y="1412"/>
                    <a:ext cx="43" cy="146"/>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57" name="Group 125"/>
                <p:cNvGrpSpPr>
                  <a:grpSpLocks/>
                </p:cNvGrpSpPr>
                <p:nvPr/>
              </p:nvGrpSpPr>
              <p:grpSpPr bwMode="auto">
                <a:xfrm>
                  <a:off x="4489" y="1412"/>
                  <a:ext cx="43" cy="146"/>
                  <a:chOff x="4489" y="1412"/>
                  <a:chExt cx="43" cy="146"/>
                </a:xfrm>
              </p:grpSpPr>
              <p:sp>
                <p:nvSpPr>
                  <p:cNvPr id="264358" name="Rectangle 126"/>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59" name="Rectangle 127"/>
                  <p:cNvSpPr>
                    <a:spLocks noChangeArrowheads="1"/>
                  </p:cNvSpPr>
                  <p:nvPr/>
                </p:nvSpPr>
                <p:spPr bwMode="auto">
                  <a:xfrm>
                    <a:off x="4489" y="1412"/>
                    <a:ext cx="43" cy="146"/>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grpSp>
            <p:nvGrpSpPr>
              <p:cNvPr id="264215" name="Group 130"/>
              <p:cNvGrpSpPr>
                <a:grpSpLocks/>
              </p:cNvGrpSpPr>
              <p:nvPr/>
            </p:nvGrpSpPr>
            <p:grpSpPr bwMode="auto">
              <a:xfrm>
                <a:off x="674233" y="2008939"/>
                <a:ext cx="112341" cy="336240"/>
                <a:chOff x="3891" y="1410"/>
                <a:chExt cx="43" cy="145"/>
              </a:xfrm>
            </p:grpSpPr>
            <p:sp>
              <p:nvSpPr>
                <p:cNvPr id="264354" name="Rectangle 131"/>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55" name="Rectangle 132"/>
                <p:cNvSpPr>
                  <a:spLocks noChangeArrowheads="1"/>
                </p:cNvSpPr>
                <p:nvPr/>
              </p:nvSpPr>
              <p:spPr bwMode="auto">
                <a:xfrm>
                  <a:off x="3891"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16" name="Group 133"/>
              <p:cNvGrpSpPr>
                <a:grpSpLocks/>
              </p:cNvGrpSpPr>
              <p:nvPr/>
            </p:nvGrpSpPr>
            <p:grpSpPr bwMode="auto">
              <a:xfrm>
                <a:off x="674233" y="2008939"/>
                <a:ext cx="112341" cy="336240"/>
                <a:chOff x="3891" y="1410"/>
                <a:chExt cx="43" cy="145"/>
              </a:xfrm>
            </p:grpSpPr>
            <p:sp>
              <p:nvSpPr>
                <p:cNvPr id="264352" name="Rectangle 134"/>
                <p:cNvSpPr>
                  <a:spLocks noChangeArrowheads="1"/>
                </p:cNvSpPr>
                <p:nvPr/>
              </p:nvSpPr>
              <p:spPr bwMode="auto">
                <a:xfrm>
                  <a:off x="3891"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53" name="Rectangle 135"/>
                <p:cNvSpPr>
                  <a:spLocks noChangeArrowheads="1"/>
                </p:cNvSpPr>
                <p:nvPr/>
              </p:nvSpPr>
              <p:spPr bwMode="auto">
                <a:xfrm>
                  <a:off x="3891"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17" name="Rectangle 136"/>
              <p:cNvSpPr>
                <a:spLocks noChangeArrowheads="1"/>
              </p:cNvSpPr>
              <p:nvPr/>
            </p:nvSpPr>
            <p:spPr bwMode="auto">
              <a:xfrm>
                <a:off x="67423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18" name="Rectangle 137"/>
              <p:cNvSpPr>
                <a:spLocks noChangeArrowheads="1"/>
              </p:cNvSpPr>
              <p:nvPr/>
            </p:nvSpPr>
            <p:spPr bwMode="auto">
              <a:xfrm>
                <a:off x="674233"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19" name="Rectangle 138"/>
              <p:cNvSpPr>
                <a:spLocks noChangeArrowheads="1"/>
              </p:cNvSpPr>
              <p:nvPr/>
            </p:nvSpPr>
            <p:spPr bwMode="auto">
              <a:xfrm>
                <a:off x="67423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0" name="Rectangle 139"/>
              <p:cNvSpPr>
                <a:spLocks noChangeArrowheads="1"/>
              </p:cNvSpPr>
              <p:nvPr/>
            </p:nvSpPr>
            <p:spPr bwMode="auto">
              <a:xfrm>
                <a:off x="674233"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1" name="Rectangle 140"/>
              <p:cNvSpPr>
                <a:spLocks noChangeArrowheads="1"/>
              </p:cNvSpPr>
              <p:nvPr/>
            </p:nvSpPr>
            <p:spPr bwMode="auto">
              <a:xfrm>
                <a:off x="67423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2" name="Rectangle 141"/>
              <p:cNvSpPr>
                <a:spLocks noChangeArrowheads="1"/>
              </p:cNvSpPr>
              <p:nvPr/>
            </p:nvSpPr>
            <p:spPr bwMode="auto">
              <a:xfrm>
                <a:off x="674233"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3" name="Rectangle 142"/>
              <p:cNvSpPr>
                <a:spLocks noChangeArrowheads="1"/>
              </p:cNvSpPr>
              <p:nvPr/>
            </p:nvSpPr>
            <p:spPr bwMode="auto">
              <a:xfrm>
                <a:off x="67423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4" name="Rectangle 143"/>
              <p:cNvSpPr>
                <a:spLocks noChangeArrowheads="1"/>
              </p:cNvSpPr>
              <p:nvPr/>
            </p:nvSpPr>
            <p:spPr bwMode="auto">
              <a:xfrm>
                <a:off x="674233"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25" name="Group 144"/>
              <p:cNvGrpSpPr>
                <a:grpSpLocks/>
              </p:cNvGrpSpPr>
              <p:nvPr/>
            </p:nvGrpSpPr>
            <p:grpSpPr bwMode="auto">
              <a:xfrm>
                <a:off x="901526" y="2008939"/>
                <a:ext cx="109728" cy="336240"/>
                <a:chOff x="3978" y="1410"/>
                <a:chExt cx="42" cy="145"/>
              </a:xfrm>
            </p:grpSpPr>
            <p:sp>
              <p:nvSpPr>
                <p:cNvPr id="264350" name="Rectangle 145"/>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51" name="Rectangle 146"/>
                <p:cNvSpPr>
                  <a:spLocks noChangeArrowheads="1"/>
                </p:cNvSpPr>
                <p:nvPr/>
              </p:nvSpPr>
              <p:spPr bwMode="auto">
                <a:xfrm>
                  <a:off x="3978" y="1410"/>
                  <a:ext cx="42"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26" name="Group 147"/>
              <p:cNvGrpSpPr>
                <a:grpSpLocks/>
              </p:cNvGrpSpPr>
              <p:nvPr/>
            </p:nvGrpSpPr>
            <p:grpSpPr bwMode="auto">
              <a:xfrm>
                <a:off x="901526" y="2008939"/>
                <a:ext cx="109728" cy="336240"/>
                <a:chOff x="3978" y="1410"/>
                <a:chExt cx="42" cy="145"/>
              </a:xfrm>
            </p:grpSpPr>
            <p:sp>
              <p:nvSpPr>
                <p:cNvPr id="264348" name="Rectangle 148"/>
                <p:cNvSpPr>
                  <a:spLocks noChangeArrowheads="1"/>
                </p:cNvSpPr>
                <p:nvPr/>
              </p:nvSpPr>
              <p:spPr bwMode="auto">
                <a:xfrm>
                  <a:off x="3978" y="1410"/>
                  <a:ext cx="42"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49" name="Rectangle 149"/>
                <p:cNvSpPr>
                  <a:spLocks noChangeArrowheads="1"/>
                </p:cNvSpPr>
                <p:nvPr/>
              </p:nvSpPr>
              <p:spPr bwMode="auto">
                <a:xfrm>
                  <a:off x="3978" y="1410"/>
                  <a:ext cx="42"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27" name="Rectangle 150"/>
              <p:cNvSpPr>
                <a:spLocks noChangeArrowheads="1"/>
              </p:cNvSpPr>
              <p:nvPr/>
            </p:nvSpPr>
            <p:spPr bwMode="auto">
              <a:xfrm>
                <a:off x="901526" y="2008939"/>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8" name="Rectangle 151"/>
              <p:cNvSpPr>
                <a:spLocks noChangeArrowheads="1"/>
              </p:cNvSpPr>
              <p:nvPr/>
            </p:nvSpPr>
            <p:spPr bwMode="auto">
              <a:xfrm>
                <a:off x="901526" y="2008939"/>
                <a:ext cx="109728"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29" name="Rectangle 152"/>
              <p:cNvSpPr>
                <a:spLocks noChangeArrowheads="1"/>
              </p:cNvSpPr>
              <p:nvPr/>
            </p:nvSpPr>
            <p:spPr bwMode="auto">
              <a:xfrm>
                <a:off x="901526" y="2008939"/>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0" name="Rectangle 153"/>
              <p:cNvSpPr>
                <a:spLocks noChangeArrowheads="1"/>
              </p:cNvSpPr>
              <p:nvPr/>
            </p:nvSpPr>
            <p:spPr bwMode="auto">
              <a:xfrm>
                <a:off x="901526" y="2008939"/>
                <a:ext cx="109728"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1" name="Rectangle 154"/>
              <p:cNvSpPr>
                <a:spLocks noChangeArrowheads="1"/>
              </p:cNvSpPr>
              <p:nvPr/>
            </p:nvSpPr>
            <p:spPr bwMode="auto">
              <a:xfrm>
                <a:off x="901526" y="2008939"/>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2" name="Rectangle 155"/>
              <p:cNvSpPr>
                <a:spLocks noChangeArrowheads="1"/>
              </p:cNvSpPr>
              <p:nvPr/>
            </p:nvSpPr>
            <p:spPr bwMode="auto">
              <a:xfrm>
                <a:off x="901526" y="2008939"/>
                <a:ext cx="109728"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3" name="Rectangle 156"/>
              <p:cNvSpPr>
                <a:spLocks noChangeArrowheads="1"/>
              </p:cNvSpPr>
              <p:nvPr/>
            </p:nvSpPr>
            <p:spPr bwMode="auto">
              <a:xfrm>
                <a:off x="901526" y="2008939"/>
                <a:ext cx="109728"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4" name="Rectangle 157"/>
              <p:cNvSpPr>
                <a:spLocks noChangeArrowheads="1"/>
              </p:cNvSpPr>
              <p:nvPr/>
            </p:nvSpPr>
            <p:spPr bwMode="auto">
              <a:xfrm>
                <a:off x="901526" y="2008939"/>
                <a:ext cx="109728"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35" name="Group 158"/>
              <p:cNvGrpSpPr>
                <a:grpSpLocks/>
              </p:cNvGrpSpPr>
              <p:nvPr/>
            </p:nvGrpSpPr>
            <p:grpSpPr bwMode="auto">
              <a:xfrm>
                <a:off x="1126207" y="2008939"/>
                <a:ext cx="112341" cy="336240"/>
                <a:chOff x="4064" y="1410"/>
                <a:chExt cx="43" cy="145"/>
              </a:xfrm>
            </p:grpSpPr>
            <p:sp>
              <p:nvSpPr>
                <p:cNvPr id="264346" name="Rectangle 159"/>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47" name="Rectangle 160"/>
                <p:cNvSpPr>
                  <a:spLocks noChangeArrowheads="1"/>
                </p:cNvSpPr>
                <p:nvPr/>
              </p:nvSpPr>
              <p:spPr bwMode="auto">
                <a:xfrm>
                  <a:off x="4064"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36" name="Group 161"/>
              <p:cNvGrpSpPr>
                <a:grpSpLocks/>
              </p:cNvGrpSpPr>
              <p:nvPr/>
            </p:nvGrpSpPr>
            <p:grpSpPr bwMode="auto">
              <a:xfrm>
                <a:off x="1126207" y="2008939"/>
                <a:ext cx="112341" cy="336240"/>
                <a:chOff x="4064" y="1410"/>
                <a:chExt cx="43" cy="145"/>
              </a:xfrm>
            </p:grpSpPr>
            <p:sp>
              <p:nvSpPr>
                <p:cNvPr id="264344" name="Rectangle 162"/>
                <p:cNvSpPr>
                  <a:spLocks noChangeArrowheads="1"/>
                </p:cNvSpPr>
                <p:nvPr/>
              </p:nvSpPr>
              <p:spPr bwMode="auto">
                <a:xfrm>
                  <a:off x="4064"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45" name="Rectangle 163"/>
                <p:cNvSpPr>
                  <a:spLocks noChangeArrowheads="1"/>
                </p:cNvSpPr>
                <p:nvPr/>
              </p:nvSpPr>
              <p:spPr bwMode="auto">
                <a:xfrm>
                  <a:off x="4064"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37" name="Rectangle 164"/>
              <p:cNvSpPr>
                <a:spLocks noChangeArrowheads="1"/>
              </p:cNvSpPr>
              <p:nvPr/>
            </p:nvSpPr>
            <p:spPr bwMode="auto">
              <a:xfrm>
                <a:off x="1126207"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8" name="Rectangle 165"/>
              <p:cNvSpPr>
                <a:spLocks noChangeArrowheads="1"/>
              </p:cNvSpPr>
              <p:nvPr/>
            </p:nvSpPr>
            <p:spPr bwMode="auto">
              <a:xfrm>
                <a:off x="1126207"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39" name="Rectangle 166"/>
              <p:cNvSpPr>
                <a:spLocks noChangeArrowheads="1"/>
              </p:cNvSpPr>
              <p:nvPr/>
            </p:nvSpPr>
            <p:spPr bwMode="auto">
              <a:xfrm>
                <a:off x="1126207"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0" name="Rectangle 167"/>
              <p:cNvSpPr>
                <a:spLocks noChangeArrowheads="1"/>
              </p:cNvSpPr>
              <p:nvPr/>
            </p:nvSpPr>
            <p:spPr bwMode="auto">
              <a:xfrm>
                <a:off x="1126207"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1" name="Rectangle 168"/>
              <p:cNvSpPr>
                <a:spLocks noChangeArrowheads="1"/>
              </p:cNvSpPr>
              <p:nvPr/>
            </p:nvSpPr>
            <p:spPr bwMode="auto">
              <a:xfrm>
                <a:off x="1126207"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2" name="Rectangle 169"/>
              <p:cNvSpPr>
                <a:spLocks noChangeArrowheads="1"/>
              </p:cNvSpPr>
              <p:nvPr/>
            </p:nvSpPr>
            <p:spPr bwMode="auto">
              <a:xfrm>
                <a:off x="1126207"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3" name="Rectangle 170"/>
              <p:cNvSpPr>
                <a:spLocks noChangeArrowheads="1"/>
              </p:cNvSpPr>
              <p:nvPr/>
            </p:nvSpPr>
            <p:spPr bwMode="auto">
              <a:xfrm>
                <a:off x="1126207"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4" name="Rectangle 171"/>
              <p:cNvSpPr>
                <a:spLocks noChangeArrowheads="1"/>
              </p:cNvSpPr>
              <p:nvPr/>
            </p:nvSpPr>
            <p:spPr bwMode="auto">
              <a:xfrm>
                <a:off x="1126207"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45" name="Group 172"/>
              <p:cNvGrpSpPr>
                <a:grpSpLocks/>
              </p:cNvGrpSpPr>
              <p:nvPr/>
            </p:nvGrpSpPr>
            <p:grpSpPr bwMode="auto">
              <a:xfrm>
                <a:off x="1350889" y="2008939"/>
                <a:ext cx="114953" cy="336240"/>
                <a:chOff x="4150" y="1410"/>
                <a:chExt cx="44" cy="145"/>
              </a:xfrm>
            </p:grpSpPr>
            <p:sp>
              <p:nvSpPr>
                <p:cNvPr id="264342" name="Rectangle 173"/>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43" name="Rectangle 174"/>
                <p:cNvSpPr>
                  <a:spLocks noChangeArrowheads="1"/>
                </p:cNvSpPr>
                <p:nvPr/>
              </p:nvSpPr>
              <p:spPr bwMode="auto">
                <a:xfrm>
                  <a:off x="4150"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46" name="Group 175"/>
              <p:cNvGrpSpPr>
                <a:grpSpLocks/>
              </p:cNvGrpSpPr>
              <p:nvPr/>
            </p:nvGrpSpPr>
            <p:grpSpPr bwMode="auto">
              <a:xfrm>
                <a:off x="1350889" y="2008939"/>
                <a:ext cx="114953" cy="336240"/>
                <a:chOff x="4150" y="1410"/>
                <a:chExt cx="44" cy="145"/>
              </a:xfrm>
            </p:grpSpPr>
            <p:sp>
              <p:nvSpPr>
                <p:cNvPr id="264340" name="Rectangle 176"/>
                <p:cNvSpPr>
                  <a:spLocks noChangeArrowheads="1"/>
                </p:cNvSpPr>
                <p:nvPr/>
              </p:nvSpPr>
              <p:spPr bwMode="auto">
                <a:xfrm>
                  <a:off x="4150"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41" name="Rectangle 177"/>
                <p:cNvSpPr>
                  <a:spLocks noChangeArrowheads="1"/>
                </p:cNvSpPr>
                <p:nvPr/>
              </p:nvSpPr>
              <p:spPr bwMode="auto">
                <a:xfrm>
                  <a:off x="4150"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47" name="Rectangle 178"/>
              <p:cNvSpPr>
                <a:spLocks noChangeArrowheads="1"/>
              </p:cNvSpPr>
              <p:nvPr/>
            </p:nvSpPr>
            <p:spPr bwMode="auto">
              <a:xfrm>
                <a:off x="135088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8" name="Rectangle 179"/>
              <p:cNvSpPr>
                <a:spLocks noChangeArrowheads="1"/>
              </p:cNvSpPr>
              <p:nvPr/>
            </p:nvSpPr>
            <p:spPr bwMode="auto">
              <a:xfrm>
                <a:off x="1350889"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49" name="Rectangle 180"/>
              <p:cNvSpPr>
                <a:spLocks noChangeArrowheads="1"/>
              </p:cNvSpPr>
              <p:nvPr/>
            </p:nvSpPr>
            <p:spPr bwMode="auto">
              <a:xfrm>
                <a:off x="135088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0" name="Rectangle 181"/>
              <p:cNvSpPr>
                <a:spLocks noChangeArrowheads="1"/>
              </p:cNvSpPr>
              <p:nvPr/>
            </p:nvSpPr>
            <p:spPr bwMode="auto">
              <a:xfrm>
                <a:off x="1350889"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1" name="Rectangle 182"/>
              <p:cNvSpPr>
                <a:spLocks noChangeArrowheads="1"/>
              </p:cNvSpPr>
              <p:nvPr/>
            </p:nvSpPr>
            <p:spPr bwMode="auto">
              <a:xfrm>
                <a:off x="135088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2" name="Rectangle 183"/>
              <p:cNvSpPr>
                <a:spLocks noChangeArrowheads="1"/>
              </p:cNvSpPr>
              <p:nvPr/>
            </p:nvSpPr>
            <p:spPr bwMode="auto">
              <a:xfrm>
                <a:off x="1350889"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3" name="Rectangle 184"/>
              <p:cNvSpPr>
                <a:spLocks noChangeArrowheads="1"/>
              </p:cNvSpPr>
              <p:nvPr/>
            </p:nvSpPr>
            <p:spPr bwMode="auto">
              <a:xfrm>
                <a:off x="135088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4" name="Rectangle 185"/>
              <p:cNvSpPr>
                <a:spLocks noChangeArrowheads="1"/>
              </p:cNvSpPr>
              <p:nvPr/>
            </p:nvSpPr>
            <p:spPr bwMode="auto">
              <a:xfrm>
                <a:off x="1350889"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55" name="Group 186"/>
              <p:cNvGrpSpPr>
                <a:grpSpLocks/>
              </p:cNvGrpSpPr>
              <p:nvPr/>
            </p:nvGrpSpPr>
            <p:grpSpPr bwMode="auto">
              <a:xfrm>
                <a:off x="1575570" y="2008939"/>
                <a:ext cx="114953" cy="336240"/>
                <a:chOff x="4236" y="1410"/>
                <a:chExt cx="44" cy="145"/>
              </a:xfrm>
            </p:grpSpPr>
            <p:sp>
              <p:nvSpPr>
                <p:cNvPr id="264338" name="Rectangle 187"/>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39" name="Rectangle 188"/>
                <p:cNvSpPr>
                  <a:spLocks noChangeArrowheads="1"/>
                </p:cNvSpPr>
                <p:nvPr/>
              </p:nvSpPr>
              <p:spPr bwMode="auto">
                <a:xfrm>
                  <a:off x="4236"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56" name="Group 189"/>
              <p:cNvGrpSpPr>
                <a:grpSpLocks/>
              </p:cNvGrpSpPr>
              <p:nvPr/>
            </p:nvGrpSpPr>
            <p:grpSpPr bwMode="auto">
              <a:xfrm>
                <a:off x="1575570" y="2008939"/>
                <a:ext cx="114953" cy="336240"/>
                <a:chOff x="4236" y="1410"/>
                <a:chExt cx="44" cy="145"/>
              </a:xfrm>
            </p:grpSpPr>
            <p:sp>
              <p:nvSpPr>
                <p:cNvPr id="264336" name="Rectangle 190"/>
                <p:cNvSpPr>
                  <a:spLocks noChangeArrowheads="1"/>
                </p:cNvSpPr>
                <p:nvPr/>
              </p:nvSpPr>
              <p:spPr bwMode="auto">
                <a:xfrm>
                  <a:off x="4236"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37" name="Rectangle 191"/>
                <p:cNvSpPr>
                  <a:spLocks noChangeArrowheads="1"/>
                </p:cNvSpPr>
                <p:nvPr/>
              </p:nvSpPr>
              <p:spPr bwMode="auto">
                <a:xfrm>
                  <a:off x="4236"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57" name="Rectangle 192"/>
              <p:cNvSpPr>
                <a:spLocks noChangeArrowheads="1"/>
              </p:cNvSpPr>
              <p:nvPr/>
            </p:nvSpPr>
            <p:spPr bwMode="auto">
              <a:xfrm>
                <a:off x="1575570"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8" name="Rectangle 193"/>
              <p:cNvSpPr>
                <a:spLocks noChangeArrowheads="1"/>
              </p:cNvSpPr>
              <p:nvPr/>
            </p:nvSpPr>
            <p:spPr bwMode="auto">
              <a:xfrm>
                <a:off x="1575570"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59" name="Rectangle 194"/>
              <p:cNvSpPr>
                <a:spLocks noChangeArrowheads="1"/>
              </p:cNvSpPr>
              <p:nvPr/>
            </p:nvSpPr>
            <p:spPr bwMode="auto">
              <a:xfrm>
                <a:off x="1575570"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0" name="Rectangle 195"/>
              <p:cNvSpPr>
                <a:spLocks noChangeArrowheads="1"/>
              </p:cNvSpPr>
              <p:nvPr/>
            </p:nvSpPr>
            <p:spPr bwMode="auto">
              <a:xfrm>
                <a:off x="1575570"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1" name="Rectangle 196"/>
              <p:cNvSpPr>
                <a:spLocks noChangeArrowheads="1"/>
              </p:cNvSpPr>
              <p:nvPr/>
            </p:nvSpPr>
            <p:spPr bwMode="auto">
              <a:xfrm>
                <a:off x="1575570"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2" name="Rectangle 197"/>
              <p:cNvSpPr>
                <a:spLocks noChangeArrowheads="1"/>
              </p:cNvSpPr>
              <p:nvPr/>
            </p:nvSpPr>
            <p:spPr bwMode="auto">
              <a:xfrm>
                <a:off x="1575570"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3" name="Rectangle 198"/>
              <p:cNvSpPr>
                <a:spLocks noChangeArrowheads="1"/>
              </p:cNvSpPr>
              <p:nvPr/>
            </p:nvSpPr>
            <p:spPr bwMode="auto">
              <a:xfrm>
                <a:off x="1575570"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4" name="Rectangle 199"/>
              <p:cNvSpPr>
                <a:spLocks noChangeArrowheads="1"/>
              </p:cNvSpPr>
              <p:nvPr/>
            </p:nvSpPr>
            <p:spPr bwMode="auto">
              <a:xfrm>
                <a:off x="1575570"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65" name="Group 200"/>
              <p:cNvGrpSpPr>
                <a:grpSpLocks/>
              </p:cNvGrpSpPr>
              <p:nvPr/>
            </p:nvGrpSpPr>
            <p:grpSpPr bwMode="auto">
              <a:xfrm>
                <a:off x="446939" y="2345179"/>
                <a:ext cx="3205625" cy="102031"/>
                <a:chOff x="3804" y="1555"/>
                <a:chExt cx="1227" cy="44"/>
              </a:xfrm>
            </p:grpSpPr>
            <p:sp>
              <p:nvSpPr>
                <p:cNvPr id="264334" name="Rectangle 201"/>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35" name="Rectangle 202"/>
                <p:cNvSpPr>
                  <a:spLocks noChangeArrowheads="1"/>
                </p:cNvSpPr>
                <p:nvPr/>
              </p:nvSpPr>
              <p:spPr bwMode="auto">
                <a:xfrm>
                  <a:off x="3804" y="1555"/>
                  <a:ext cx="1227" cy="44"/>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66" name="Group 203"/>
              <p:cNvGrpSpPr>
                <a:grpSpLocks/>
              </p:cNvGrpSpPr>
              <p:nvPr/>
            </p:nvGrpSpPr>
            <p:grpSpPr bwMode="auto">
              <a:xfrm>
                <a:off x="446939" y="2345179"/>
                <a:ext cx="3205625" cy="102031"/>
                <a:chOff x="3804" y="1555"/>
                <a:chExt cx="1227" cy="44"/>
              </a:xfrm>
            </p:grpSpPr>
            <p:sp>
              <p:nvSpPr>
                <p:cNvPr id="264332" name="Rectangle 204"/>
                <p:cNvSpPr>
                  <a:spLocks noChangeArrowheads="1"/>
                </p:cNvSpPr>
                <p:nvPr/>
              </p:nvSpPr>
              <p:spPr bwMode="auto">
                <a:xfrm>
                  <a:off x="3804" y="1555"/>
                  <a:ext cx="1227" cy="4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33" name="Rectangle 205"/>
                <p:cNvSpPr>
                  <a:spLocks noChangeArrowheads="1"/>
                </p:cNvSpPr>
                <p:nvPr/>
              </p:nvSpPr>
              <p:spPr bwMode="auto">
                <a:xfrm>
                  <a:off x="3804" y="1555"/>
                  <a:ext cx="1227" cy="44"/>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67" name="Rectangle 206"/>
              <p:cNvSpPr>
                <a:spLocks noChangeArrowheads="1"/>
              </p:cNvSpPr>
              <p:nvPr/>
            </p:nvSpPr>
            <p:spPr bwMode="auto">
              <a:xfrm>
                <a:off x="446939" y="2345179"/>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8" name="Rectangle 207"/>
              <p:cNvSpPr>
                <a:spLocks noChangeArrowheads="1"/>
              </p:cNvSpPr>
              <p:nvPr/>
            </p:nvSpPr>
            <p:spPr bwMode="auto">
              <a:xfrm>
                <a:off x="446939" y="2345179"/>
                <a:ext cx="3205625" cy="102031"/>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69" name="Rectangle 208"/>
              <p:cNvSpPr>
                <a:spLocks noChangeArrowheads="1"/>
              </p:cNvSpPr>
              <p:nvPr/>
            </p:nvSpPr>
            <p:spPr bwMode="auto">
              <a:xfrm>
                <a:off x="446939" y="2345179"/>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0" name="Rectangle 209"/>
              <p:cNvSpPr>
                <a:spLocks noChangeArrowheads="1"/>
              </p:cNvSpPr>
              <p:nvPr/>
            </p:nvSpPr>
            <p:spPr bwMode="auto">
              <a:xfrm>
                <a:off x="446939" y="2345179"/>
                <a:ext cx="3205625" cy="102031"/>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1" name="Rectangle 210"/>
              <p:cNvSpPr>
                <a:spLocks noChangeArrowheads="1"/>
              </p:cNvSpPr>
              <p:nvPr/>
            </p:nvSpPr>
            <p:spPr bwMode="auto">
              <a:xfrm>
                <a:off x="446939" y="2345179"/>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2" name="Rectangle 211"/>
              <p:cNvSpPr>
                <a:spLocks noChangeArrowheads="1"/>
              </p:cNvSpPr>
              <p:nvPr/>
            </p:nvSpPr>
            <p:spPr bwMode="auto">
              <a:xfrm>
                <a:off x="446939" y="2345179"/>
                <a:ext cx="3205625" cy="102031"/>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3" name="Rectangle 212"/>
              <p:cNvSpPr>
                <a:spLocks noChangeArrowheads="1"/>
              </p:cNvSpPr>
              <p:nvPr/>
            </p:nvSpPr>
            <p:spPr bwMode="auto">
              <a:xfrm>
                <a:off x="446939" y="2345179"/>
                <a:ext cx="3205625" cy="10203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4" name="Rectangle 213"/>
              <p:cNvSpPr>
                <a:spLocks noChangeArrowheads="1"/>
              </p:cNvSpPr>
              <p:nvPr/>
            </p:nvSpPr>
            <p:spPr bwMode="auto">
              <a:xfrm>
                <a:off x="446939" y="2345179"/>
                <a:ext cx="3205625" cy="102031"/>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75" name="Group 214"/>
              <p:cNvGrpSpPr>
                <a:grpSpLocks/>
              </p:cNvGrpSpPr>
              <p:nvPr/>
            </p:nvGrpSpPr>
            <p:grpSpPr bwMode="auto">
              <a:xfrm>
                <a:off x="446939" y="2008939"/>
                <a:ext cx="114953" cy="336240"/>
                <a:chOff x="3804" y="1410"/>
                <a:chExt cx="44" cy="145"/>
              </a:xfrm>
            </p:grpSpPr>
            <p:sp>
              <p:nvSpPr>
                <p:cNvPr id="264330" name="Rectangle 215"/>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31" name="Rectangle 216"/>
                <p:cNvSpPr>
                  <a:spLocks noChangeArrowheads="1"/>
                </p:cNvSpPr>
                <p:nvPr/>
              </p:nvSpPr>
              <p:spPr bwMode="auto">
                <a:xfrm>
                  <a:off x="3804" y="1410"/>
                  <a:ext cx="44"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76" name="Group 217"/>
              <p:cNvGrpSpPr>
                <a:grpSpLocks/>
              </p:cNvGrpSpPr>
              <p:nvPr/>
            </p:nvGrpSpPr>
            <p:grpSpPr bwMode="auto">
              <a:xfrm>
                <a:off x="446939" y="2008939"/>
                <a:ext cx="114953" cy="336240"/>
                <a:chOff x="3804" y="1410"/>
                <a:chExt cx="44" cy="145"/>
              </a:xfrm>
            </p:grpSpPr>
            <p:sp>
              <p:nvSpPr>
                <p:cNvPr id="264328" name="Rectangle 218"/>
                <p:cNvSpPr>
                  <a:spLocks noChangeArrowheads="1"/>
                </p:cNvSpPr>
                <p:nvPr/>
              </p:nvSpPr>
              <p:spPr bwMode="auto">
                <a:xfrm>
                  <a:off x="3804" y="1410"/>
                  <a:ext cx="44"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29" name="Rectangle 219"/>
                <p:cNvSpPr>
                  <a:spLocks noChangeArrowheads="1"/>
                </p:cNvSpPr>
                <p:nvPr/>
              </p:nvSpPr>
              <p:spPr bwMode="auto">
                <a:xfrm>
                  <a:off x="3804" y="1410"/>
                  <a:ext cx="44"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77" name="Rectangle 220"/>
              <p:cNvSpPr>
                <a:spLocks noChangeArrowheads="1"/>
              </p:cNvSpPr>
              <p:nvPr/>
            </p:nvSpPr>
            <p:spPr bwMode="auto">
              <a:xfrm>
                <a:off x="44693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8" name="Rectangle 221"/>
              <p:cNvSpPr>
                <a:spLocks noChangeArrowheads="1"/>
              </p:cNvSpPr>
              <p:nvPr/>
            </p:nvSpPr>
            <p:spPr bwMode="auto">
              <a:xfrm>
                <a:off x="446939"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79" name="Rectangle 222"/>
              <p:cNvSpPr>
                <a:spLocks noChangeArrowheads="1"/>
              </p:cNvSpPr>
              <p:nvPr/>
            </p:nvSpPr>
            <p:spPr bwMode="auto">
              <a:xfrm>
                <a:off x="44693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0" name="Rectangle 223"/>
              <p:cNvSpPr>
                <a:spLocks noChangeArrowheads="1"/>
              </p:cNvSpPr>
              <p:nvPr/>
            </p:nvSpPr>
            <p:spPr bwMode="auto">
              <a:xfrm>
                <a:off x="446939" y="2008939"/>
                <a:ext cx="114953"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1" name="Rectangle 224"/>
              <p:cNvSpPr>
                <a:spLocks noChangeArrowheads="1"/>
              </p:cNvSpPr>
              <p:nvPr/>
            </p:nvSpPr>
            <p:spPr bwMode="auto">
              <a:xfrm>
                <a:off x="44693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2" name="Rectangle 225"/>
              <p:cNvSpPr>
                <a:spLocks noChangeArrowheads="1"/>
              </p:cNvSpPr>
              <p:nvPr/>
            </p:nvSpPr>
            <p:spPr bwMode="auto">
              <a:xfrm>
                <a:off x="446939"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3" name="Rectangle 226"/>
              <p:cNvSpPr>
                <a:spLocks noChangeArrowheads="1"/>
              </p:cNvSpPr>
              <p:nvPr/>
            </p:nvSpPr>
            <p:spPr bwMode="auto">
              <a:xfrm>
                <a:off x="446939" y="2008939"/>
                <a:ext cx="114953"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4" name="Rectangle 227"/>
              <p:cNvSpPr>
                <a:spLocks noChangeArrowheads="1"/>
              </p:cNvSpPr>
              <p:nvPr/>
            </p:nvSpPr>
            <p:spPr bwMode="auto">
              <a:xfrm>
                <a:off x="446939" y="2008939"/>
                <a:ext cx="114953"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85" name="Group 228"/>
              <p:cNvGrpSpPr>
                <a:grpSpLocks/>
              </p:cNvGrpSpPr>
              <p:nvPr/>
            </p:nvGrpSpPr>
            <p:grpSpPr bwMode="auto">
              <a:xfrm>
                <a:off x="2887081" y="2008939"/>
                <a:ext cx="112341" cy="336240"/>
                <a:chOff x="4738" y="1410"/>
                <a:chExt cx="43" cy="145"/>
              </a:xfrm>
            </p:grpSpPr>
            <p:sp>
              <p:nvSpPr>
                <p:cNvPr id="264326" name="Rectangle 229"/>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27" name="Rectangle 230"/>
                <p:cNvSpPr>
                  <a:spLocks noChangeArrowheads="1"/>
                </p:cNvSpPr>
                <p:nvPr/>
              </p:nvSpPr>
              <p:spPr bwMode="auto">
                <a:xfrm>
                  <a:off x="473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86" name="Group 231"/>
              <p:cNvGrpSpPr>
                <a:grpSpLocks/>
              </p:cNvGrpSpPr>
              <p:nvPr/>
            </p:nvGrpSpPr>
            <p:grpSpPr bwMode="auto">
              <a:xfrm>
                <a:off x="2887081" y="2008939"/>
                <a:ext cx="112341" cy="336240"/>
                <a:chOff x="4738" y="1410"/>
                <a:chExt cx="43" cy="145"/>
              </a:xfrm>
            </p:grpSpPr>
            <p:sp>
              <p:nvSpPr>
                <p:cNvPr id="264324" name="Rectangle 232"/>
                <p:cNvSpPr>
                  <a:spLocks noChangeArrowheads="1"/>
                </p:cNvSpPr>
                <p:nvPr/>
              </p:nvSpPr>
              <p:spPr bwMode="auto">
                <a:xfrm>
                  <a:off x="473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25" name="Rectangle 233"/>
                <p:cNvSpPr>
                  <a:spLocks noChangeArrowheads="1"/>
                </p:cNvSpPr>
                <p:nvPr/>
              </p:nvSpPr>
              <p:spPr bwMode="auto">
                <a:xfrm>
                  <a:off x="473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87" name="Rectangle 234"/>
              <p:cNvSpPr>
                <a:spLocks noChangeArrowheads="1"/>
              </p:cNvSpPr>
              <p:nvPr/>
            </p:nvSpPr>
            <p:spPr bwMode="auto">
              <a:xfrm>
                <a:off x="2887081"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8" name="Rectangle 235"/>
              <p:cNvSpPr>
                <a:spLocks noChangeArrowheads="1"/>
              </p:cNvSpPr>
              <p:nvPr/>
            </p:nvSpPr>
            <p:spPr bwMode="auto">
              <a:xfrm>
                <a:off x="2887081"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89" name="Rectangle 236"/>
              <p:cNvSpPr>
                <a:spLocks noChangeArrowheads="1"/>
              </p:cNvSpPr>
              <p:nvPr/>
            </p:nvSpPr>
            <p:spPr bwMode="auto">
              <a:xfrm>
                <a:off x="2887081"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0" name="Rectangle 237"/>
              <p:cNvSpPr>
                <a:spLocks noChangeArrowheads="1"/>
              </p:cNvSpPr>
              <p:nvPr/>
            </p:nvSpPr>
            <p:spPr bwMode="auto">
              <a:xfrm>
                <a:off x="2887081"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1" name="Rectangle 238"/>
              <p:cNvSpPr>
                <a:spLocks noChangeArrowheads="1"/>
              </p:cNvSpPr>
              <p:nvPr/>
            </p:nvSpPr>
            <p:spPr bwMode="auto">
              <a:xfrm>
                <a:off x="2887081"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2" name="Rectangle 239"/>
              <p:cNvSpPr>
                <a:spLocks noChangeArrowheads="1"/>
              </p:cNvSpPr>
              <p:nvPr/>
            </p:nvSpPr>
            <p:spPr bwMode="auto">
              <a:xfrm>
                <a:off x="2887081"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3" name="Rectangle 240"/>
              <p:cNvSpPr>
                <a:spLocks noChangeArrowheads="1"/>
              </p:cNvSpPr>
              <p:nvPr/>
            </p:nvSpPr>
            <p:spPr bwMode="auto">
              <a:xfrm>
                <a:off x="2887081"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4" name="Rectangle 241"/>
              <p:cNvSpPr>
                <a:spLocks noChangeArrowheads="1"/>
              </p:cNvSpPr>
              <p:nvPr/>
            </p:nvSpPr>
            <p:spPr bwMode="auto">
              <a:xfrm>
                <a:off x="2887081"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295" name="Group 242"/>
              <p:cNvGrpSpPr>
                <a:grpSpLocks/>
              </p:cNvGrpSpPr>
              <p:nvPr/>
            </p:nvGrpSpPr>
            <p:grpSpPr bwMode="auto">
              <a:xfrm>
                <a:off x="3540223" y="2008939"/>
                <a:ext cx="112341" cy="336240"/>
                <a:chOff x="4988" y="1410"/>
                <a:chExt cx="43" cy="145"/>
              </a:xfrm>
            </p:grpSpPr>
            <p:sp>
              <p:nvSpPr>
                <p:cNvPr id="264322" name="Rectangle 243"/>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23" name="Rectangle 244"/>
                <p:cNvSpPr>
                  <a:spLocks noChangeArrowheads="1"/>
                </p:cNvSpPr>
                <p:nvPr/>
              </p:nvSpPr>
              <p:spPr bwMode="auto">
                <a:xfrm>
                  <a:off x="4988" y="1410"/>
                  <a:ext cx="43" cy="145"/>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296" name="Group 245"/>
              <p:cNvGrpSpPr>
                <a:grpSpLocks/>
              </p:cNvGrpSpPr>
              <p:nvPr/>
            </p:nvGrpSpPr>
            <p:grpSpPr bwMode="auto">
              <a:xfrm>
                <a:off x="3540223" y="2008939"/>
                <a:ext cx="112341" cy="336240"/>
                <a:chOff x="4988" y="1410"/>
                <a:chExt cx="43" cy="145"/>
              </a:xfrm>
            </p:grpSpPr>
            <p:sp>
              <p:nvSpPr>
                <p:cNvPr id="264320" name="Rectangle 246"/>
                <p:cNvSpPr>
                  <a:spLocks noChangeArrowheads="1"/>
                </p:cNvSpPr>
                <p:nvPr/>
              </p:nvSpPr>
              <p:spPr bwMode="auto">
                <a:xfrm>
                  <a:off x="4988" y="1410"/>
                  <a:ext cx="43" cy="14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21" name="Rectangle 247"/>
                <p:cNvSpPr>
                  <a:spLocks noChangeArrowheads="1"/>
                </p:cNvSpPr>
                <p:nvPr/>
              </p:nvSpPr>
              <p:spPr bwMode="auto">
                <a:xfrm>
                  <a:off x="4988" y="1410"/>
                  <a:ext cx="43" cy="145"/>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297" name="Rectangle 248"/>
              <p:cNvSpPr>
                <a:spLocks noChangeArrowheads="1"/>
              </p:cNvSpPr>
              <p:nvPr/>
            </p:nvSpPr>
            <p:spPr bwMode="auto">
              <a:xfrm>
                <a:off x="354022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8" name="Rectangle 249"/>
              <p:cNvSpPr>
                <a:spLocks noChangeArrowheads="1"/>
              </p:cNvSpPr>
              <p:nvPr/>
            </p:nvSpPr>
            <p:spPr bwMode="auto">
              <a:xfrm>
                <a:off x="3540223"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299" name="Rectangle 250"/>
              <p:cNvSpPr>
                <a:spLocks noChangeArrowheads="1"/>
              </p:cNvSpPr>
              <p:nvPr/>
            </p:nvSpPr>
            <p:spPr bwMode="auto">
              <a:xfrm>
                <a:off x="354022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0" name="Rectangle 251"/>
              <p:cNvSpPr>
                <a:spLocks noChangeArrowheads="1"/>
              </p:cNvSpPr>
              <p:nvPr/>
            </p:nvSpPr>
            <p:spPr bwMode="auto">
              <a:xfrm>
                <a:off x="3540223" y="2008939"/>
                <a:ext cx="112341" cy="336240"/>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1" name="Rectangle 252"/>
              <p:cNvSpPr>
                <a:spLocks noChangeArrowheads="1"/>
              </p:cNvSpPr>
              <p:nvPr/>
            </p:nvSpPr>
            <p:spPr bwMode="auto">
              <a:xfrm>
                <a:off x="354022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2" name="Rectangle 253"/>
              <p:cNvSpPr>
                <a:spLocks noChangeArrowheads="1"/>
              </p:cNvSpPr>
              <p:nvPr/>
            </p:nvSpPr>
            <p:spPr bwMode="auto">
              <a:xfrm>
                <a:off x="3540223"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3" name="Rectangle 254"/>
              <p:cNvSpPr>
                <a:spLocks noChangeArrowheads="1"/>
              </p:cNvSpPr>
              <p:nvPr/>
            </p:nvSpPr>
            <p:spPr bwMode="auto">
              <a:xfrm>
                <a:off x="3540223" y="2008939"/>
                <a:ext cx="112341" cy="33624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4" name="Rectangle 255"/>
              <p:cNvSpPr>
                <a:spLocks noChangeArrowheads="1"/>
              </p:cNvSpPr>
              <p:nvPr/>
            </p:nvSpPr>
            <p:spPr bwMode="auto">
              <a:xfrm>
                <a:off x="3540223" y="2008939"/>
                <a:ext cx="112341" cy="336240"/>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nvGrpSpPr>
              <p:cNvPr id="264305" name="Group 293"/>
              <p:cNvGrpSpPr>
                <a:grpSpLocks/>
              </p:cNvGrpSpPr>
              <p:nvPr/>
            </p:nvGrpSpPr>
            <p:grpSpPr bwMode="auto">
              <a:xfrm>
                <a:off x="2236550" y="2013577"/>
                <a:ext cx="112341" cy="338559"/>
                <a:chOff x="4489" y="1412"/>
                <a:chExt cx="43" cy="146"/>
              </a:xfrm>
            </p:grpSpPr>
            <p:sp>
              <p:nvSpPr>
                <p:cNvPr id="264318" name="Rectangle 294"/>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9" name="Rectangle 295"/>
                <p:cNvSpPr>
                  <a:spLocks noChangeArrowheads="1"/>
                </p:cNvSpPr>
                <p:nvPr/>
              </p:nvSpPr>
              <p:spPr bwMode="auto">
                <a:xfrm>
                  <a:off x="4489" y="1412"/>
                  <a:ext cx="43" cy="146"/>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grpSp>
            <p:nvGrpSpPr>
              <p:cNvPr id="264306" name="Group 296"/>
              <p:cNvGrpSpPr>
                <a:grpSpLocks/>
              </p:cNvGrpSpPr>
              <p:nvPr/>
            </p:nvGrpSpPr>
            <p:grpSpPr bwMode="auto">
              <a:xfrm>
                <a:off x="2236550" y="2013577"/>
                <a:ext cx="112341" cy="338559"/>
                <a:chOff x="4489" y="1412"/>
                <a:chExt cx="43" cy="146"/>
              </a:xfrm>
            </p:grpSpPr>
            <p:sp>
              <p:nvSpPr>
                <p:cNvPr id="264316" name="Rectangle 297"/>
                <p:cNvSpPr>
                  <a:spLocks noChangeArrowheads="1"/>
                </p:cNvSpPr>
                <p:nvPr/>
              </p:nvSpPr>
              <p:spPr bwMode="auto">
                <a:xfrm>
                  <a:off x="4489" y="1412"/>
                  <a:ext cx="43" cy="146"/>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7" name="Rectangle 298"/>
                <p:cNvSpPr>
                  <a:spLocks noChangeArrowheads="1"/>
                </p:cNvSpPr>
                <p:nvPr/>
              </p:nvSpPr>
              <p:spPr bwMode="auto">
                <a:xfrm>
                  <a:off x="4489" y="1412"/>
                  <a:ext cx="43" cy="146"/>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264307" name="Rectangle 299"/>
              <p:cNvSpPr>
                <a:spLocks noChangeArrowheads="1"/>
              </p:cNvSpPr>
              <p:nvPr/>
            </p:nvSpPr>
            <p:spPr bwMode="auto">
              <a:xfrm>
                <a:off x="2236550" y="2013577"/>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8" name="Rectangle 300"/>
              <p:cNvSpPr>
                <a:spLocks noChangeArrowheads="1"/>
              </p:cNvSpPr>
              <p:nvPr/>
            </p:nvSpPr>
            <p:spPr bwMode="auto">
              <a:xfrm>
                <a:off x="2236550" y="2013577"/>
                <a:ext cx="112341" cy="338559"/>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09" name="Rectangle 301"/>
              <p:cNvSpPr>
                <a:spLocks noChangeArrowheads="1"/>
              </p:cNvSpPr>
              <p:nvPr/>
            </p:nvSpPr>
            <p:spPr bwMode="auto">
              <a:xfrm>
                <a:off x="2236550" y="2013577"/>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0" name="Rectangle 302"/>
              <p:cNvSpPr>
                <a:spLocks noChangeArrowheads="1"/>
              </p:cNvSpPr>
              <p:nvPr/>
            </p:nvSpPr>
            <p:spPr bwMode="auto">
              <a:xfrm>
                <a:off x="2236550" y="2013577"/>
                <a:ext cx="112341" cy="338559"/>
              </a:xfrm>
              <a:prstGeom prst="rect">
                <a:avLst/>
              </a:prstGeom>
              <a:noFill/>
              <a:ln w="4763"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1" name="Rectangle 303"/>
              <p:cNvSpPr>
                <a:spLocks noChangeArrowheads="1"/>
              </p:cNvSpPr>
              <p:nvPr/>
            </p:nvSpPr>
            <p:spPr bwMode="auto">
              <a:xfrm>
                <a:off x="2236550" y="2013577"/>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2" name="Rectangle 304"/>
              <p:cNvSpPr>
                <a:spLocks noChangeArrowheads="1"/>
              </p:cNvSpPr>
              <p:nvPr/>
            </p:nvSpPr>
            <p:spPr bwMode="auto">
              <a:xfrm>
                <a:off x="2236550" y="2013577"/>
                <a:ext cx="112341" cy="338559"/>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3" name="Rectangle 305"/>
              <p:cNvSpPr>
                <a:spLocks noChangeArrowheads="1"/>
              </p:cNvSpPr>
              <p:nvPr/>
            </p:nvSpPr>
            <p:spPr bwMode="auto">
              <a:xfrm>
                <a:off x="2236550" y="2013577"/>
                <a:ext cx="112341" cy="33855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264314" name="Rectangle 306"/>
              <p:cNvSpPr>
                <a:spLocks noChangeArrowheads="1"/>
              </p:cNvSpPr>
              <p:nvPr/>
            </p:nvSpPr>
            <p:spPr bwMode="auto">
              <a:xfrm>
                <a:off x="2236550" y="2013577"/>
                <a:ext cx="112341" cy="338559"/>
              </a:xfrm>
              <a:prstGeom prst="rect">
                <a:avLst/>
              </a:prstGeom>
              <a:noFill/>
              <a:ln w="6350" cap="rnd">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sp>
            <p:nvSpPr>
              <p:cNvPr id="55444" name="Rectangle 256"/>
              <p:cNvSpPr>
                <a:spLocks noChangeArrowheads="1"/>
              </p:cNvSpPr>
              <p:nvPr/>
            </p:nvSpPr>
            <p:spPr bwMode="auto">
              <a:xfrm>
                <a:off x="415097" y="2409035"/>
                <a:ext cx="3266206" cy="304449"/>
              </a:xfrm>
              <a:prstGeom prst="rect">
                <a:avLst/>
              </a:prstGeom>
              <a:solidFill>
                <a:schemeClr val="bg2">
                  <a:lumMod val="60000"/>
                  <a:lumOff val="40000"/>
                </a:schemeClr>
              </a:solidFill>
              <a:ln w="9525">
                <a:noFill/>
                <a:miter lim="800000"/>
                <a:headEnd/>
                <a:tailEnd/>
              </a:ln>
            </p:spPr>
            <p:txBody>
              <a:bodyPr/>
              <a:lstStyle/>
              <a:p>
                <a:pPr>
                  <a:defRPr/>
                </a:pPr>
                <a:endParaRPr lang="en-US">
                  <a:solidFill>
                    <a:srgbClr val="000000"/>
                  </a:solidFill>
                </a:endParaRPr>
              </a:p>
            </p:txBody>
          </p:sp>
        </p:grpSp>
        <p:sp>
          <p:nvSpPr>
            <p:cNvPr id="237" name="TextBox 236"/>
            <p:cNvSpPr txBox="1"/>
            <p:nvPr/>
          </p:nvSpPr>
          <p:spPr>
            <a:xfrm>
              <a:off x="3761760" y="3918539"/>
              <a:ext cx="571348" cy="938719"/>
            </a:xfrm>
            <a:prstGeom prst="rect">
              <a:avLst/>
            </a:prstGeom>
            <a:noFill/>
          </p:spPr>
          <p:txBody>
            <a:bodyPr wrap="none">
              <a:spAutoFit/>
            </a:bodyPr>
            <a:lstStyle/>
            <a:p>
              <a:pPr>
                <a:defRPr/>
              </a:pPr>
              <a:r>
                <a:rPr lang="en-US" sz="5500" b="1" dirty="0">
                  <a:solidFill>
                    <a:srgbClr val="006600"/>
                  </a:solidFill>
                  <a:effectLst>
                    <a:outerShdw blurRad="38100" dist="38100" dir="2700000" algn="tl">
                      <a:srgbClr val="000000">
                        <a:alpha val="43137"/>
                      </a:srgbClr>
                    </a:outerShdw>
                  </a:effectLst>
                  <a:latin typeface="Arial"/>
                </a:rPr>
                <a:t>√</a:t>
              </a:r>
            </a:p>
          </p:txBody>
        </p:sp>
      </p:grpSp>
      <p:sp>
        <p:nvSpPr>
          <p:cNvPr id="264202" name="Footer Placeholder 2"/>
          <p:cNvSpPr txBox="1">
            <a:spLocks/>
          </p:cNvSpPr>
          <p:nvPr/>
        </p:nvSpPr>
        <p:spPr bwMode="auto">
          <a:xfrm>
            <a:off x="8610600" y="6629400"/>
            <a:ext cx="53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algn="ctr" eaLnBrk="1" hangingPunct="1">
              <a:spcBef>
                <a:spcPct val="0"/>
              </a:spcBef>
              <a:buClrTx/>
              <a:buFontTx/>
              <a:buNone/>
            </a:pPr>
            <a:fld id="{168F60D4-8DB3-461B-A331-853100CF5461}" type="slidenum">
              <a:rPr lang="en-US" altLang="en-US" sz="1200" b="0">
                <a:solidFill>
                  <a:srgbClr val="FFC000"/>
                </a:solidFill>
                <a:latin typeface="Arial" panose="020B0604020202020204" pitchFamily="34" charset="0"/>
              </a:rPr>
              <a:pPr algn="ctr" eaLnBrk="1" hangingPunct="1">
                <a:spcBef>
                  <a:spcPct val="0"/>
                </a:spcBef>
                <a:buClrTx/>
                <a:buFontTx/>
                <a:buNone/>
              </a:pPr>
              <a:t>7</a:t>
            </a:fld>
            <a:endParaRPr lang="en-US" altLang="en-US" sz="1200" b="0">
              <a:solidFill>
                <a:srgbClr val="FFC000"/>
              </a:solidFill>
              <a:latin typeface="Arial" panose="020B0604020202020204" pitchFamily="34" charset="0"/>
            </a:endParaRPr>
          </a:p>
        </p:txBody>
      </p:sp>
      <p:pic>
        <p:nvPicPr>
          <p:cNvPr id="471" name="Picture 6" descr="title.jpg"/>
          <p:cNvPicPr>
            <a:picLocks noChangeAspect="1"/>
          </p:cNvPicPr>
          <p:nvPr/>
        </p:nvPicPr>
        <p:blipFill>
          <a:blip r:embed="rId6">
            <a:extLst>
              <a:ext uri="{28A0092B-C50C-407E-A947-70E740481C1C}">
                <a14:useLocalDpi xmlns:a14="http://schemas.microsoft.com/office/drawing/2010/main" val="0"/>
              </a:ext>
            </a:extLst>
          </a:blip>
          <a:srcRect l="58333" t="80000" r="9167" b="4001"/>
          <a:stretch>
            <a:fillRect/>
          </a:stretch>
        </p:blipFill>
        <p:spPr bwMode="auto">
          <a:xfrm>
            <a:off x="7064833" y="5877134"/>
            <a:ext cx="136207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262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video>
              <p:cMediaNode vol="80000">
                <p:cTn id="16"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Spreading Stops “Automatically”</a:t>
            </a:r>
            <a:endParaRPr lang="en-US" dirty="0"/>
          </a:p>
        </p:txBody>
      </p:sp>
      <p:grpSp>
        <p:nvGrpSpPr>
          <p:cNvPr id="97" name="Group 96"/>
          <p:cNvGrpSpPr/>
          <p:nvPr/>
        </p:nvGrpSpPr>
        <p:grpSpPr>
          <a:xfrm>
            <a:off x="388370" y="1665096"/>
            <a:ext cx="5486400" cy="1143000"/>
            <a:chOff x="304800" y="1295400"/>
            <a:chExt cx="8002061" cy="1717694"/>
          </a:xfrm>
        </p:grpSpPr>
        <p:sp>
          <p:nvSpPr>
            <p:cNvPr id="5" name="Rectangle 4"/>
            <p:cNvSpPr/>
            <p:nvPr/>
          </p:nvSpPr>
          <p:spPr>
            <a:xfrm>
              <a:off x="2632219" y="1295400"/>
              <a:ext cx="3653739" cy="108172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4800" y="1295401"/>
              <a:ext cx="7962357" cy="57202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56"/>
            <p:cNvSpPr>
              <a:spLocks noChangeArrowheads="1"/>
            </p:cNvSpPr>
            <p:nvPr/>
          </p:nvSpPr>
          <p:spPr bwMode="auto">
            <a:xfrm>
              <a:off x="368069" y="2702104"/>
              <a:ext cx="7938792" cy="310990"/>
            </a:xfrm>
            <a:prstGeom prst="rect">
              <a:avLst/>
            </a:prstGeom>
            <a:solidFill>
              <a:schemeClr val="bg2">
                <a:lumMod val="60000"/>
                <a:lumOff val="40000"/>
              </a:schemeClr>
            </a:solidFill>
            <a:ln w="9525">
              <a:noFill/>
              <a:miter lim="800000"/>
              <a:headEnd/>
              <a:tailEnd/>
            </a:ln>
          </p:spPr>
          <p:txBody>
            <a:bodyPr/>
            <a:lstStyle/>
            <a:p>
              <a:pPr>
                <a:defRPr/>
              </a:pPr>
              <a:endParaRPr lang="en-US">
                <a:solidFill>
                  <a:srgbClr val="000000"/>
                </a:solidFill>
              </a:endParaRPr>
            </a:p>
          </p:txBody>
        </p:sp>
        <p:sp>
          <p:nvSpPr>
            <p:cNvPr id="9" name="Chord 8"/>
            <p:cNvSpPr/>
            <p:nvPr/>
          </p:nvSpPr>
          <p:spPr>
            <a:xfrm rot="14902787" flipH="1">
              <a:off x="4884127" y="2545179"/>
              <a:ext cx="223291" cy="238836"/>
            </a:xfrm>
            <a:prstGeom prst="chord">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ord 9"/>
            <p:cNvSpPr/>
            <p:nvPr/>
          </p:nvSpPr>
          <p:spPr>
            <a:xfrm rot="14902787" flipH="1">
              <a:off x="3542328" y="2545179"/>
              <a:ext cx="223291" cy="238836"/>
            </a:xfrm>
            <a:prstGeom prst="chord">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ord 10"/>
            <p:cNvSpPr/>
            <p:nvPr/>
          </p:nvSpPr>
          <p:spPr>
            <a:xfrm rot="14902787" flipH="1">
              <a:off x="4233512" y="2545179"/>
              <a:ext cx="223291" cy="238836"/>
            </a:xfrm>
            <a:prstGeom prst="chord">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ord 12"/>
            <p:cNvSpPr/>
            <p:nvPr/>
          </p:nvSpPr>
          <p:spPr>
            <a:xfrm rot="14902787" flipH="1">
              <a:off x="5657886" y="2545179"/>
              <a:ext cx="223291" cy="238836"/>
            </a:xfrm>
            <a:prstGeom prst="chord">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14902787" flipH="1">
              <a:off x="2865727" y="2545179"/>
              <a:ext cx="223291" cy="238836"/>
            </a:xfrm>
            <a:prstGeom prst="chord">
              <a:avLst/>
            </a:prstGeom>
            <a:solidFill>
              <a:srgbClr val="333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021548" y="3475256"/>
            <a:ext cx="2470296" cy="72635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7978" y="3475257"/>
            <a:ext cx="5383356" cy="384104"/>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256"/>
          <p:cNvSpPr>
            <a:spLocks noChangeArrowheads="1"/>
          </p:cNvSpPr>
          <p:nvPr/>
        </p:nvSpPr>
        <p:spPr bwMode="auto">
          <a:xfrm>
            <a:off x="490754" y="4290798"/>
            <a:ext cx="5367424" cy="208823"/>
          </a:xfrm>
          <a:prstGeom prst="rect">
            <a:avLst/>
          </a:prstGeom>
          <a:solidFill>
            <a:schemeClr val="bg2">
              <a:lumMod val="60000"/>
              <a:lumOff val="40000"/>
            </a:schemeClr>
          </a:solidFill>
          <a:ln w="9525">
            <a:noFill/>
            <a:miter lim="800000"/>
            <a:headEnd/>
            <a:tailEnd/>
          </a:ln>
        </p:spPr>
        <p:txBody>
          <a:bodyPr/>
          <a:lstStyle/>
          <a:p>
            <a:pPr>
              <a:defRPr/>
            </a:pPr>
            <a:endParaRPr lang="en-US">
              <a:solidFill>
                <a:srgbClr val="000000"/>
              </a:solidFill>
            </a:endParaRPr>
          </a:p>
        </p:txBody>
      </p:sp>
      <p:grpSp>
        <p:nvGrpSpPr>
          <p:cNvPr id="60" name="Group 59"/>
          <p:cNvGrpSpPr/>
          <p:nvPr/>
        </p:nvGrpSpPr>
        <p:grpSpPr>
          <a:xfrm>
            <a:off x="4063856" y="4191953"/>
            <a:ext cx="425336" cy="98844"/>
            <a:chOff x="6019800" y="5409204"/>
            <a:chExt cx="304800" cy="137116"/>
          </a:xfrm>
        </p:grpSpPr>
        <p:sp>
          <p:nvSpPr>
            <p:cNvPr id="58" name="Flowchart: Stored Data 57"/>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tored Data 58"/>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590629" y="4198728"/>
            <a:ext cx="349777" cy="88262"/>
            <a:chOff x="6019800" y="5409204"/>
            <a:chExt cx="304800" cy="137116"/>
          </a:xfrm>
        </p:grpSpPr>
        <p:sp>
          <p:nvSpPr>
            <p:cNvPr id="62" name="Flowchart: Stored Data 61"/>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Stored Data 62"/>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093047" y="4198728"/>
            <a:ext cx="374132" cy="87623"/>
            <a:chOff x="6019800" y="5409204"/>
            <a:chExt cx="304800" cy="137116"/>
          </a:xfrm>
        </p:grpSpPr>
        <p:sp>
          <p:nvSpPr>
            <p:cNvPr id="65" name="Flowchart: Stored Data 64"/>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tored Data 65"/>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2616382" y="4198060"/>
            <a:ext cx="374238" cy="87655"/>
            <a:chOff x="6019800" y="5409204"/>
            <a:chExt cx="304800" cy="137116"/>
          </a:xfrm>
        </p:grpSpPr>
        <p:sp>
          <p:nvSpPr>
            <p:cNvPr id="68" name="Flowchart: Stored Data 67"/>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Stored Data 68"/>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125211" y="4192745"/>
            <a:ext cx="437679" cy="92334"/>
            <a:chOff x="6019800" y="5409204"/>
            <a:chExt cx="304800" cy="137116"/>
          </a:xfrm>
        </p:grpSpPr>
        <p:sp>
          <p:nvSpPr>
            <p:cNvPr id="71" name="Flowchart: Stored Data 70"/>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Stored Data 71"/>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685800" y="5075455"/>
            <a:ext cx="4929116" cy="796058"/>
            <a:chOff x="557284" y="5063320"/>
            <a:chExt cx="7991108" cy="1489313"/>
          </a:xfrm>
        </p:grpSpPr>
        <p:sp>
          <p:nvSpPr>
            <p:cNvPr id="73" name="Rectangle 72"/>
            <p:cNvSpPr/>
            <p:nvPr/>
          </p:nvSpPr>
          <p:spPr>
            <a:xfrm>
              <a:off x="2884703" y="5063320"/>
              <a:ext cx="3653739" cy="1081727"/>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57284" y="5063321"/>
              <a:ext cx="7962357" cy="572028"/>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256"/>
            <p:cNvSpPr>
              <a:spLocks noChangeArrowheads="1"/>
            </p:cNvSpPr>
            <p:nvPr/>
          </p:nvSpPr>
          <p:spPr bwMode="auto">
            <a:xfrm>
              <a:off x="609600" y="6241643"/>
              <a:ext cx="7938792" cy="310990"/>
            </a:xfrm>
            <a:prstGeom prst="rect">
              <a:avLst/>
            </a:prstGeom>
            <a:solidFill>
              <a:schemeClr val="bg2">
                <a:lumMod val="60000"/>
                <a:lumOff val="40000"/>
              </a:schemeClr>
            </a:solidFill>
            <a:ln w="9525">
              <a:noFill/>
              <a:miter lim="800000"/>
              <a:headEnd/>
              <a:tailEnd/>
            </a:ln>
          </p:spPr>
          <p:txBody>
            <a:bodyPr/>
            <a:lstStyle/>
            <a:p>
              <a:pPr>
                <a:defRPr/>
              </a:pPr>
              <a:endParaRPr lang="en-US">
                <a:solidFill>
                  <a:srgbClr val="000000"/>
                </a:solidFill>
              </a:endParaRPr>
            </a:p>
          </p:txBody>
        </p:sp>
        <p:grpSp>
          <p:nvGrpSpPr>
            <p:cNvPr id="76" name="Group 75"/>
            <p:cNvGrpSpPr/>
            <p:nvPr/>
          </p:nvGrpSpPr>
          <p:grpSpPr>
            <a:xfrm>
              <a:off x="6127538" y="6150884"/>
              <a:ext cx="467059" cy="95201"/>
              <a:chOff x="6019800" y="5409204"/>
              <a:chExt cx="304800" cy="137116"/>
            </a:xfrm>
          </p:grpSpPr>
          <p:sp>
            <p:nvSpPr>
              <p:cNvPr id="77" name="Flowchart: Stored Data 76"/>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Stored Data 77"/>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2866614" y="6150193"/>
              <a:ext cx="486186" cy="92118"/>
              <a:chOff x="6019800" y="5409204"/>
              <a:chExt cx="304800" cy="137116"/>
            </a:xfrm>
          </p:grpSpPr>
          <p:sp>
            <p:nvSpPr>
              <p:cNvPr id="89" name="Flowchart: Stored Data 88"/>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Stored Data 89"/>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4267200" y="6150193"/>
              <a:ext cx="2309755" cy="93555"/>
              <a:chOff x="6019800" y="5409204"/>
              <a:chExt cx="304800" cy="137116"/>
            </a:xfrm>
          </p:grpSpPr>
          <p:sp>
            <p:nvSpPr>
              <p:cNvPr id="92" name="Flowchart: Stored Data 91"/>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Stored Data 92"/>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990524" y="6149431"/>
              <a:ext cx="1886276" cy="93557"/>
              <a:chOff x="6019800" y="5409204"/>
              <a:chExt cx="304800" cy="137116"/>
            </a:xfrm>
          </p:grpSpPr>
          <p:sp>
            <p:nvSpPr>
              <p:cNvPr id="95" name="Flowchart: Stored Data 94"/>
              <p:cNvSpPr/>
              <p:nvPr/>
            </p:nvSpPr>
            <p:spPr>
              <a:xfrm>
                <a:off x="6076778" y="5410199"/>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tored Data 95"/>
              <p:cNvSpPr/>
              <p:nvPr/>
            </p:nvSpPr>
            <p:spPr>
              <a:xfrm rot="10800000">
                <a:off x="6019800" y="5409204"/>
                <a:ext cx="247822" cy="136121"/>
              </a:xfrm>
              <a:prstGeom prst="flowChartOnlineStorag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3" name="Straight Connector 102"/>
          <p:cNvCxnSpPr/>
          <p:nvPr/>
        </p:nvCxnSpPr>
        <p:spPr>
          <a:xfrm>
            <a:off x="6934200" y="2549524"/>
            <a:ext cx="0" cy="3104129"/>
          </a:xfrm>
          <a:prstGeom prst="line">
            <a:avLst/>
          </a:prstGeom>
          <a:ln w="285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6553200" y="2576197"/>
            <a:ext cx="1524000" cy="0"/>
          </a:xfrm>
          <a:prstGeom prst="line">
            <a:avLst/>
          </a:prstGeom>
          <a:ln w="28575">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847184" y="1640027"/>
            <a:ext cx="1447800" cy="523220"/>
          </a:xfrm>
          <a:prstGeom prst="rect">
            <a:avLst/>
          </a:prstGeom>
          <a:noFill/>
        </p:spPr>
        <p:txBody>
          <a:bodyPr wrap="square" rtlCol="0">
            <a:spAutoFit/>
          </a:bodyPr>
          <a:lstStyle/>
          <a:p>
            <a:r>
              <a:rPr lang="en-US" dirty="0" smtClean="0"/>
              <a:t>Force</a:t>
            </a:r>
            <a:endParaRPr lang="en-US" dirty="0"/>
          </a:p>
        </p:txBody>
      </p:sp>
      <p:sp>
        <p:nvSpPr>
          <p:cNvPr id="112" name="TextBox 111"/>
          <p:cNvSpPr txBox="1"/>
          <p:nvPr/>
        </p:nvSpPr>
        <p:spPr>
          <a:xfrm>
            <a:off x="6630872" y="5807449"/>
            <a:ext cx="381000" cy="523220"/>
          </a:xfrm>
          <a:prstGeom prst="rect">
            <a:avLst/>
          </a:prstGeom>
          <a:noFill/>
        </p:spPr>
        <p:txBody>
          <a:bodyPr wrap="square" rtlCol="0">
            <a:spAutoFit/>
          </a:bodyPr>
          <a:lstStyle/>
          <a:p>
            <a:r>
              <a:rPr lang="en-US" dirty="0" smtClean="0"/>
              <a:t>Z</a:t>
            </a:r>
            <a:endParaRPr lang="en-US" dirty="0"/>
          </a:p>
        </p:txBody>
      </p:sp>
      <p:sp>
        <p:nvSpPr>
          <p:cNvPr id="113" name="TextBox 112"/>
          <p:cNvSpPr txBox="1"/>
          <p:nvPr/>
        </p:nvSpPr>
        <p:spPr>
          <a:xfrm>
            <a:off x="6744108" y="2077935"/>
            <a:ext cx="381000" cy="523220"/>
          </a:xfrm>
          <a:prstGeom prst="rect">
            <a:avLst/>
          </a:prstGeom>
          <a:noFill/>
        </p:spPr>
        <p:txBody>
          <a:bodyPr wrap="square" rtlCol="0">
            <a:spAutoFit/>
          </a:bodyPr>
          <a:lstStyle/>
          <a:p>
            <a:r>
              <a:rPr lang="en-US" dirty="0" smtClean="0"/>
              <a:t>0</a:t>
            </a:r>
            <a:endParaRPr lang="en-US" dirty="0"/>
          </a:p>
        </p:txBody>
      </p:sp>
      <p:cxnSp>
        <p:nvCxnSpPr>
          <p:cNvPr id="116" name="Straight Connector 115"/>
          <p:cNvCxnSpPr/>
          <p:nvPr/>
        </p:nvCxnSpPr>
        <p:spPr>
          <a:xfrm flipV="1">
            <a:off x="4342095" y="1894696"/>
            <a:ext cx="0" cy="457200"/>
          </a:xfrm>
          <a:prstGeom prst="line">
            <a:avLst/>
          </a:prstGeom>
          <a:ln w="28575">
            <a:solidFill>
              <a:schemeClr val="tx1"/>
            </a:solidFill>
            <a:headEnd type="stealt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323045" y="2610093"/>
            <a:ext cx="7370" cy="523096"/>
          </a:xfrm>
          <a:prstGeom prst="line">
            <a:avLst/>
          </a:prstGeom>
          <a:ln w="28575">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4194153" y="2289352"/>
            <a:ext cx="381000" cy="400110"/>
          </a:xfrm>
          <a:prstGeom prst="rect">
            <a:avLst/>
          </a:prstGeom>
          <a:noFill/>
        </p:spPr>
        <p:txBody>
          <a:bodyPr wrap="square" rtlCol="0">
            <a:spAutoFit/>
          </a:bodyPr>
          <a:lstStyle/>
          <a:p>
            <a:r>
              <a:rPr lang="en-US" sz="2000" dirty="0" smtClean="0"/>
              <a:t>Z</a:t>
            </a:r>
            <a:endParaRPr lang="en-US" sz="2000" dirty="0"/>
          </a:p>
        </p:txBody>
      </p:sp>
      <p:grpSp>
        <p:nvGrpSpPr>
          <p:cNvPr id="142" name="Group 141"/>
          <p:cNvGrpSpPr/>
          <p:nvPr/>
        </p:nvGrpSpPr>
        <p:grpSpPr>
          <a:xfrm rot="10800000" flipH="1">
            <a:off x="6126525" y="2817621"/>
            <a:ext cx="2026876" cy="2695332"/>
            <a:chOff x="6372348" y="2782825"/>
            <a:chExt cx="2719779" cy="2851435"/>
          </a:xfrm>
        </p:grpSpPr>
        <p:cxnSp>
          <p:nvCxnSpPr>
            <p:cNvPr id="124" name="Straight Connector 123"/>
            <p:cNvCxnSpPr/>
            <p:nvPr/>
          </p:nvCxnSpPr>
          <p:spPr>
            <a:xfrm flipH="1">
              <a:off x="7649172" y="3475256"/>
              <a:ext cx="7933" cy="2159004"/>
            </a:xfrm>
            <a:prstGeom prst="line">
              <a:avLst/>
            </a:prstGeom>
            <a:ln w="28575">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6372348" y="3483412"/>
              <a:ext cx="1284757" cy="0"/>
            </a:xfrm>
            <a:prstGeom prst="line">
              <a:avLst/>
            </a:prstGeom>
            <a:ln w="28575">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6372348" y="2796591"/>
              <a:ext cx="0" cy="682549"/>
            </a:xfrm>
            <a:prstGeom prst="line">
              <a:avLst/>
            </a:prstGeom>
            <a:ln w="28575">
              <a:solidFill>
                <a:srgbClr val="FF0000"/>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H="1" flipV="1">
              <a:off x="6372348" y="2782825"/>
              <a:ext cx="2719779" cy="13765"/>
            </a:xfrm>
            <a:prstGeom prst="line">
              <a:avLst/>
            </a:prstGeom>
            <a:ln w="28575">
              <a:solidFill>
                <a:srgbClr val="FF0000"/>
              </a:solidFill>
              <a:prstDash val="dash"/>
              <a:headEnd type="none" w="lg" len="med"/>
              <a:tailEnd type="stealth"/>
            </a:ln>
          </p:spPr>
          <p:style>
            <a:lnRef idx="1">
              <a:schemeClr val="accent1"/>
            </a:lnRef>
            <a:fillRef idx="0">
              <a:schemeClr val="accent1"/>
            </a:fillRef>
            <a:effectRef idx="0">
              <a:schemeClr val="accent1"/>
            </a:effectRef>
            <a:fontRef idx="minor">
              <a:schemeClr val="tx1"/>
            </a:fontRef>
          </p:style>
        </p:cxnSp>
      </p:grpSp>
      <p:sp>
        <p:nvSpPr>
          <p:cNvPr id="140" name="TextBox 139"/>
          <p:cNvSpPr txBox="1"/>
          <p:nvPr/>
        </p:nvSpPr>
        <p:spPr>
          <a:xfrm>
            <a:off x="6345946" y="2016379"/>
            <a:ext cx="309277" cy="646331"/>
          </a:xfrm>
          <a:prstGeom prst="rect">
            <a:avLst/>
          </a:prstGeom>
          <a:noFill/>
        </p:spPr>
        <p:txBody>
          <a:bodyPr wrap="square" rtlCol="0">
            <a:spAutoFit/>
          </a:bodyPr>
          <a:lstStyle/>
          <a:p>
            <a:r>
              <a:rPr lang="en-US" sz="3600" dirty="0" smtClean="0"/>
              <a:t>-</a:t>
            </a:r>
            <a:endParaRPr lang="en-US" sz="3600" dirty="0"/>
          </a:p>
        </p:txBody>
      </p:sp>
      <p:sp>
        <p:nvSpPr>
          <p:cNvPr id="141" name="TextBox 140"/>
          <p:cNvSpPr txBox="1"/>
          <p:nvPr/>
        </p:nvSpPr>
        <p:spPr>
          <a:xfrm>
            <a:off x="7162800" y="2070815"/>
            <a:ext cx="381000" cy="646331"/>
          </a:xfrm>
          <a:prstGeom prst="rect">
            <a:avLst/>
          </a:prstGeom>
          <a:noFill/>
        </p:spPr>
        <p:txBody>
          <a:bodyPr wrap="square" rtlCol="0">
            <a:spAutoFit/>
          </a:bodyPr>
          <a:lstStyle/>
          <a:p>
            <a:r>
              <a:rPr lang="en-US" sz="3600" dirty="0" smtClean="0"/>
              <a:t>+</a:t>
            </a:r>
            <a:endParaRPr lang="en-US" sz="3600" dirty="0"/>
          </a:p>
        </p:txBody>
      </p:sp>
    </p:spTree>
    <p:extLst>
      <p:ext uri="{BB962C8B-B14F-4D97-AF65-F5344CB8AC3E}">
        <p14:creationId xmlns:p14="http://schemas.microsoft.com/office/powerpoint/2010/main" val="1269089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1"/>
          <p:cNvSpPr>
            <a:spLocks noGrp="1"/>
          </p:cNvSpPr>
          <p:nvPr>
            <p:ph type="title"/>
          </p:nvPr>
        </p:nvSpPr>
        <p:spPr>
          <a:xfrm>
            <a:off x="457200" y="-76200"/>
            <a:ext cx="8229600" cy="1143000"/>
          </a:xfrm>
        </p:spPr>
        <p:txBody>
          <a:bodyPr>
            <a:normAutofit/>
          </a:bodyPr>
          <a:lstStyle/>
          <a:p>
            <a:r>
              <a:rPr lang="en-US" altLang="en-US" dirty="0" smtClean="0"/>
              <a:t>Template Mesa for Fluid Control</a:t>
            </a:r>
            <a:br>
              <a:rPr lang="en-US" altLang="en-US" dirty="0" smtClean="0"/>
            </a:br>
            <a:r>
              <a:rPr lang="en-US" altLang="en-US" sz="2200" i="1" dirty="0" smtClean="0"/>
              <a:t>Nano-Scale Capillary Pinning</a:t>
            </a:r>
          </a:p>
        </p:txBody>
      </p:sp>
      <p:sp>
        <p:nvSpPr>
          <p:cNvPr id="265219" name="Footer Placeholder 3"/>
          <p:cNvSpPr>
            <a:spLocks noGrp="1"/>
          </p:cNvSpPr>
          <p:nvPr>
            <p:ph type="ftr" sz="quarter" idx="4294967295"/>
          </p:nvPr>
        </p:nvSpPr>
        <p:spPr bwMode="auto">
          <a:xfrm>
            <a:off x="8610600" y="6629400"/>
            <a:ext cx="5334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B2327A0-D01C-4033-A187-97E0B19AD61A}" type="slidenum">
              <a:rPr lang="en-US" altLang="en-US" sz="1200">
                <a:solidFill>
                  <a:srgbClr val="FFC000"/>
                </a:solidFill>
                <a:latin typeface="Arial" panose="020B0604020202020204" pitchFamily="34" charset="0"/>
              </a:rPr>
              <a:pPr eaLnBrk="1" hangingPunct="1"/>
              <a:t>9</a:t>
            </a:fld>
            <a:endParaRPr lang="en-US" altLang="en-US" sz="1200" dirty="0">
              <a:solidFill>
                <a:srgbClr val="FFC000"/>
              </a:solidFill>
              <a:latin typeface="Arial" panose="020B0604020202020204" pitchFamily="34" charset="0"/>
            </a:endParaRPr>
          </a:p>
        </p:txBody>
      </p:sp>
      <p:pic>
        <p:nvPicPr>
          <p:cNvPr id="265220" name="Picture 6" descr="DSC040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3649663"/>
            <a:ext cx="3568700" cy="2674937"/>
          </a:xfrm>
        </p:spPr>
      </p:pic>
      <p:grpSp>
        <p:nvGrpSpPr>
          <p:cNvPr id="265221" name="Group 48"/>
          <p:cNvGrpSpPr>
            <a:grpSpLocks/>
          </p:cNvGrpSpPr>
          <p:nvPr/>
        </p:nvGrpSpPr>
        <p:grpSpPr bwMode="auto">
          <a:xfrm>
            <a:off x="76200" y="1376363"/>
            <a:ext cx="3195638" cy="2057400"/>
            <a:chOff x="4316378" y="1577719"/>
            <a:chExt cx="3195350" cy="2056541"/>
          </a:xfrm>
        </p:grpSpPr>
        <p:sp>
          <p:nvSpPr>
            <p:cNvPr id="265246" name="Text Box 11"/>
            <p:cNvSpPr txBox="1">
              <a:spLocks noChangeArrowheads="1"/>
            </p:cNvSpPr>
            <p:nvPr/>
          </p:nvSpPr>
          <p:spPr bwMode="auto">
            <a:xfrm>
              <a:off x="4316378" y="2940255"/>
              <a:ext cx="1295274" cy="58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algn="ctr" eaLnBrk="1" hangingPunct="1">
                <a:spcBef>
                  <a:spcPct val="0"/>
                </a:spcBef>
                <a:buClrTx/>
                <a:buFontTx/>
                <a:buNone/>
              </a:pPr>
              <a:r>
                <a:rPr lang="en-US" altLang="en-US" sz="1600" b="0">
                  <a:solidFill>
                    <a:srgbClr val="000000"/>
                  </a:solidFill>
                  <a:latin typeface="Arial" panose="020B0604020202020204" pitchFamily="34" charset="0"/>
                </a:rPr>
                <a:t>Nano-scale </a:t>
              </a:r>
            </a:p>
            <a:p>
              <a:pPr algn="ctr" eaLnBrk="1" hangingPunct="1">
                <a:spcBef>
                  <a:spcPct val="0"/>
                </a:spcBef>
                <a:buClrTx/>
                <a:buFontTx/>
                <a:buNone/>
              </a:pPr>
              <a:r>
                <a:rPr lang="en-US" altLang="en-US" sz="1600" b="0">
                  <a:solidFill>
                    <a:srgbClr val="000000"/>
                  </a:solidFill>
                  <a:latin typeface="Arial" panose="020B0604020202020204" pitchFamily="34" charset="0"/>
                </a:rPr>
                <a:t>pattern</a:t>
              </a:r>
            </a:p>
          </p:txBody>
        </p:sp>
        <p:sp>
          <p:nvSpPr>
            <p:cNvPr id="265247" name="Line 12"/>
            <p:cNvSpPr>
              <a:spLocks noChangeShapeType="1"/>
            </p:cNvSpPr>
            <p:nvPr/>
          </p:nvSpPr>
          <p:spPr bwMode="auto">
            <a:xfrm flipV="1">
              <a:off x="5154563" y="2614817"/>
              <a:ext cx="152400" cy="31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65248" name="Group 13"/>
            <p:cNvGrpSpPr>
              <a:grpSpLocks/>
            </p:cNvGrpSpPr>
            <p:nvPr/>
          </p:nvGrpSpPr>
          <p:grpSpPr bwMode="auto">
            <a:xfrm flipV="1">
              <a:off x="4803059" y="1577719"/>
              <a:ext cx="1981200" cy="1101725"/>
              <a:chOff x="2016" y="3216"/>
              <a:chExt cx="1248" cy="672"/>
            </a:xfrm>
          </p:grpSpPr>
          <p:grpSp>
            <p:nvGrpSpPr>
              <p:cNvPr id="265251" name="Group 14"/>
              <p:cNvGrpSpPr>
                <a:grpSpLocks/>
              </p:cNvGrpSpPr>
              <p:nvPr/>
            </p:nvGrpSpPr>
            <p:grpSpPr bwMode="auto">
              <a:xfrm>
                <a:off x="2304" y="3216"/>
                <a:ext cx="717" cy="331"/>
                <a:chOff x="816" y="1776"/>
                <a:chExt cx="2112" cy="864"/>
              </a:xfrm>
            </p:grpSpPr>
            <p:sp>
              <p:nvSpPr>
                <p:cNvPr id="265258" name="Freeform 15"/>
                <p:cNvSpPr>
                  <a:spLocks/>
                </p:cNvSpPr>
                <p:nvPr/>
              </p:nvSpPr>
              <p:spPr bwMode="auto">
                <a:xfrm>
                  <a:off x="816" y="1776"/>
                  <a:ext cx="672" cy="240"/>
                </a:xfrm>
                <a:custGeom>
                  <a:avLst/>
                  <a:gdLst>
                    <a:gd name="T0" fmla="*/ 0 w 672"/>
                    <a:gd name="T1" fmla="*/ 240 h 240"/>
                    <a:gd name="T2" fmla="*/ 240 w 672"/>
                    <a:gd name="T3" fmla="*/ 240 h 240"/>
                    <a:gd name="T4" fmla="*/ 240 w 672"/>
                    <a:gd name="T5" fmla="*/ 0 h 240"/>
                    <a:gd name="T6" fmla="*/ 480 w 672"/>
                    <a:gd name="T7" fmla="*/ 0 h 240"/>
                    <a:gd name="T8" fmla="*/ 480 w 672"/>
                    <a:gd name="T9" fmla="*/ 240 h 240"/>
                    <a:gd name="T10" fmla="*/ 672 w 672"/>
                    <a:gd name="T11" fmla="*/ 240 h 240"/>
                    <a:gd name="T12" fmla="*/ 0 60000 65536"/>
                    <a:gd name="T13" fmla="*/ 0 60000 65536"/>
                    <a:gd name="T14" fmla="*/ 0 60000 65536"/>
                    <a:gd name="T15" fmla="*/ 0 60000 65536"/>
                    <a:gd name="T16" fmla="*/ 0 60000 65536"/>
                    <a:gd name="T17" fmla="*/ 0 60000 65536"/>
                    <a:gd name="T18" fmla="*/ 0 w 672"/>
                    <a:gd name="T19" fmla="*/ 0 h 240"/>
                    <a:gd name="T20" fmla="*/ 672 w 67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72" h="240">
                      <a:moveTo>
                        <a:pt x="0" y="240"/>
                      </a:moveTo>
                      <a:lnTo>
                        <a:pt x="240" y="240"/>
                      </a:lnTo>
                      <a:lnTo>
                        <a:pt x="240" y="0"/>
                      </a:lnTo>
                      <a:lnTo>
                        <a:pt x="480" y="0"/>
                      </a:lnTo>
                      <a:lnTo>
                        <a:pt x="480" y="240"/>
                      </a:lnTo>
                      <a:lnTo>
                        <a:pt x="672" y="240"/>
                      </a:lnTo>
                    </a:path>
                  </a:pathLst>
                </a:custGeom>
                <a:solidFill>
                  <a:srgbClr val="F5CC83"/>
                </a:solidFill>
                <a:ln w="9525" cap="flat" cmpd="sng">
                  <a:solidFill>
                    <a:schemeClr val="tx1"/>
                  </a:solidFill>
                  <a:prstDash val="solid"/>
                  <a:round/>
                  <a:headEnd/>
                  <a:tailEnd/>
                </a:ln>
              </p:spPr>
              <p:txBody>
                <a:bodyPr wrap="none" anchor="ctr"/>
                <a:lstStyle/>
                <a:p>
                  <a:endParaRPr lang="en-US"/>
                </a:p>
              </p:txBody>
            </p:sp>
            <p:sp>
              <p:nvSpPr>
                <p:cNvPr id="265259" name="Freeform 16"/>
                <p:cNvSpPr>
                  <a:spLocks/>
                </p:cNvSpPr>
                <p:nvPr/>
              </p:nvSpPr>
              <p:spPr bwMode="auto">
                <a:xfrm>
                  <a:off x="1296" y="1776"/>
                  <a:ext cx="672" cy="240"/>
                </a:xfrm>
                <a:custGeom>
                  <a:avLst/>
                  <a:gdLst>
                    <a:gd name="T0" fmla="*/ 0 w 672"/>
                    <a:gd name="T1" fmla="*/ 240 h 240"/>
                    <a:gd name="T2" fmla="*/ 240 w 672"/>
                    <a:gd name="T3" fmla="*/ 240 h 240"/>
                    <a:gd name="T4" fmla="*/ 240 w 672"/>
                    <a:gd name="T5" fmla="*/ 0 h 240"/>
                    <a:gd name="T6" fmla="*/ 480 w 672"/>
                    <a:gd name="T7" fmla="*/ 0 h 240"/>
                    <a:gd name="T8" fmla="*/ 480 w 672"/>
                    <a:gd name="T9" fmla="*/ 240 h 240"/>
                    <a:gd name="T10" fmla="*/ 672 w 672"/>
                    <a:gd name="T11" fmla="*/ 240 h 240"/>
                    <a:gd name="T12" fmla="*/ 0 60000 65536"/>
                    <a:gd name="T13" fmla="*/ 0 60000 65536"/>
                    <a:gd name="T14" fmla="*/ 0 60000 65536"/>
                    <a:gd name="T15" fmla="*/ 0 60000 65536"/>
                    <a:gd name="T16" fmla="*/ 0 60000 65536"/>
                    <a:gd name="T17" fmla="*/ 0 60000 65536"/>
                    <a:gd name="T18" fmla="*/ 0 w 672"/>
                    <a:gd name="T19" fmla="*/ 0 h 240"/>
                    <a:gd name="T20" fmla="*/ 672 w 67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72" h="240">
                      <a:moveTo>
                        <a:pt x="0" y="240"/>
                      </a:moveTo>
                      <a:lnTo>
                        <a:pt x="240" y="240"/>
                      </a:lnTo>
                      <a:lnTo>
                        <a:pt x="240" y="0"/>
                      </a:lnTo>
                      <a:lnTo>
                        <a:pt x="480" y="0"/>
                      </a:lnTo>
                      <a:lnTo>
                        <a:pt x="480" y="240"/>
                      </a:lnTo>
                      <a:lnTo>
                        <a:pt x="672" y="240"/>
                      </a:lnTo>
                    </a:path>
                  </a:pathLst>
                </a:custGeom>
                <a:solidFill>
                  <a:srgbClr val="F5CC83"/>
                </a:solidFill>
                <a:ln w="9525" cap="flat" cmpd="sng">
                  <a:solidFill>
                    <a:schemeClr val="tx1"/>
                  </a:solidFill>
                  <a:prstDash val="solid"/>
                  <a:round/>
                  <a:headEnd/>
                  <a:tailEnd/>
                </a:ln>
              </p:spPr>
              <p:txBody>
                <a:bodyPr wrap="none" anchor="ctr"/>
                <a:lstStyle/>
                <a:p>
                  <a:endParaRPr lang="en-US"/>
                </a:p>
              </p:txBody>
            </p:sp>
            <p:sp>
              <p:nvSpPr>
                <p:cNvPr id="265260" name="Freeform 17"/>
                <p:cNvSpPr>
                  <a:spLocks/>
                </p:cNvSpPr>
                <p:nvPr/>
              </p:nvSpPr>
              <p:spPr bwMode="auto">
                <a:xfrm>
                  <a:off x="1776" y="1776"/>
                  <a:ext cx="672" cy="240"/>
                </a:xfrm>
                <a:custGeom>
                  <a:avLst/>
                  <a:gdLst>
                    <a:gd name="T0" fmla="*/ 0 w 672"/>
                    <a:gd name="T1" fmla="*/ 240 h 240"/>
                    <a:gd name="T2" fmla="*/ 240 w 672"/>
                    <a:gd name="T3" fmla="*/ 240 h 240"/>
                    <a:gd name="T4" fmla="*/ 240 w 672"/>
                    <a:gd name="T5" fmla="*/ 0 h 240"/>
                    <a:gd name="T6" fmla="*/ 480 w 672"/>
                    <a:gd name="T7" fmla="*/ 0 h 240"/>
                    <a:gd name="T8" fmla="*/ 480 w 672"/>
                    <a:gd name="T9" fmla="*/ 240 h 240"/>
                    <a:gd name="T10" fmla="*/ 672 w 672"/>
                    <a:gd name="T11" fmla="*/ 240 h 240"/>
                    <a:gd name="T12" fmla="*/ 0 60000 65536"/>
                    <a:gd name="T13" fmla="*/ 0 60000 65536"/>
                    <a:gd name="T14" fmla="*/ 0 60000 65536"/>
                    <a:gd name="T15" fmla="*/ 0 60000 65536"/>
                    <a:gd name="T16" fmla="*/ 0 60000 65536"/>
                    <a:gd name="T17" fmla="*/ 0 60000 65536"/>
                    <a:gd name="T18" fmla="*/ 0 w 672"/>
                    <a:gd name="T19" fmla="*/ 0 h 240"/>
                    <a:gd name="T20" fmla="*/ 672 w 67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72" h="240">
                      <a:moveTo>
                        <a:pt x="0" y="240"/>
                      </a:moveTo>
                      <a:lnTo>
                        <a:pt x="240" y="240"/>
                      </a:lnTo>
                      <a:lnTo>
                        <a:pt x="240" y="0"/>
                      </a:lnTo>
                      <a:lnTo>
                        <a:pt x="480" y="0"/>
                      </a:lnTo>
                      <a:lnTo>
                        <a:pt x="480" y="240"/>
                      </a:lnTo>
                      <a:lnTo>
                        <a:pt x="672" y="240"/>
                      </a:lnTo>
                    </a:path>
                  </a:pathLst>
                </a:custGeom>
                <a:solidFill>
                  <a:srgbClr val="F5CC83"/>
                </a:solidFill>
                <a:ln w="9525" cap="flat" cmpd="sng">
                  <a:solidFill>
                    <a:schemeClr val="tx1"/>
                  </a:solidFill>
                  <a:prstDash val="solid"/>
                  <a:round/>
                  <a:headEnd/>
                  <a:tailEnd/>
                </a:ln>
              </p:spPr>
              <p:txBody>
                <a:bodyPr wrap="none" anchor="ctr"/>
                <a:lstStyle/>
                <a:p>
                  <a:endParaRPr lang="en-US"/>
                </a:p>
              </p:txBody>
            </p:sp>
            <p:sp>
              <p:nvSpPr>
                <p:cNvPr id="265261" name="Freeform 18"/>
                <p:cNvSpPr>
                  <a:spLocks/>
                </p:cNvSpPr>
                <p:nvPr/>
              </p:nvSpPr>
              <p:spPr bwMode="auto">
                <a:xfrm>
                  <a:off x="2256" y="1776"/>
                  <a:ext cx="672" cy="240"/>
                </a:xfrm>
                <a:custGeom>
                  <a:avLst/>
                  <a:gdLst>
                    <a:gd name="T0" fmla="*/ 0 w 672"/>
                    <a:gd name="T1" fmla="*/ 240 h 240"/>
                    <a:gd name="T2" fmla="*/ 240 w 672"/>
                    <a:gd name="T3" fmla="*/ 240 h 240"/>
                    <a:gd name="T4" fmla="*/ 240 w 672"/>
                    <a:gd name="T5" fmla="*/ 0 h 240"/>
                    <a:gd name="T6" fmla="*/ 480 w 672"/>
                    <a:gd name="T7" fmla="*/ 0 h 240"/>
                    <a:gd name="T8" fmla="*/ 480 w 672"/>
                    <a:gd name="T9" fmla="*/ 240 h 240"/>
                    <a:gd name="T10" fmla="*/ 672 w 672"/>
                    <a:gd name="T11" fmla="*/ 240 h 240"/>
                    <a:gd name="T12" fmla="*/ 0 60000 65536"/>
                    <a:gd name="T13" fmla="*/ 0 60000 65536"/>
                    <a:gd name="T14" fmla="*/ 0 60000 65536"/>
                    <a:gd name="T15" fmla="*/ 0 60000 65536"/>
                    <a:gd name="T16" fmla="*/ 0 60000 65536"/>
                    <a:gd name="T17" fmla="*/ 0 60000 65536"/>
                    <a:gd name="T18" fmla="*/ 0 w 672"/>
                    <a:gd name="T19" fmla="*/ 0 h 240"/>
                    <a:gd name="T20" fmla="*/ 672 w 672"/>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672" h="240">
                      <a:moveTo>
                        <a:pt x="0" y="240"/>
                      </a:moveTo>
                      <a:lnTo>
                        <a:pt x="240" y="240"/>
                      </a:lnTo>
                      <a:lnTo>
                        <a:pt x="240" y="0"/>
                      </a:lnTo>
                      <a:lnTo>
                        <a:pt x="480" y="0"/>
                      </a:lnTo>
                      <a:lnTo>
                        <a:pt x="480" y="240"/>
                      </a:lnTo>
                      <a:lnTo>
                        <a:pt x="672" y="240"/>
                      </a:lnTo>
                    </a:path>
                  </a:pathLst>
                </a:custGeom>
                <a:solidFill>
                  <a:srgbClr val="F5CC83"/>
                </a:solidFill>
                <a:ln w="9525" cap="flat" cmpd="sng">
                  <a:solidFill>
                    <a:schemeClr val="tx1"/>
                  </a:solidFill>
                  <a:prstDash val="solid"/>
                  <a:round/>
                  <a:headEnd/>
                  <a:tailEnd/>
                </a:ln>
              </p:spPr>
              <p:txBody>
                <a:bodyPr wrap="none" anchor="ctr"/>
                <a:lstStyle/>
                <a:p>
                  <a:endParaRPr lang="en-US"/>
                </a:p>
              </p:txBody>
            </p:sp>
            <p:sp>
              <p:nvSpPr>
                <p:cNvPr id="265262" name="Freeform 19"/>
                <p:cNvSpPr>
                  <a:spLocks/>
                </p:cNvSpPr>
                <p:nvPr/>
              </p:nvSpPr>
              <p:spPr bwMode="auto">
                <a:xfrm>
                  <a:off x="816" y="2016"/>
                  <a:ext cx="2112" cy="624"/>
                </a:xfrm>
                <a:custGeom>
                  <a:avLst/>
                  <a:gdLst>
                    <a:gd name="T0" fmla="*/ 0 w 2112"/>
                    <a:gd name="T1" fmla="*/ 0 h 624"/>
                    <a:gd name="T2" fmla="*/ 0 w 2112"/>
                    <a:gd name="T3" fmla="*/ 624 h 624"/>
                    <a:gd name="T4" fmla="*/ 2112 w 2112"/>
                    <a:gd name="T5" fmla="*/ 624 h 624"/>
                    <a:gd name="T6" fmla="*/ 2112 w 2112"/>
                    <a:gd name="T7" fmla="*/ 0 h 624"/>
                    <a:gd name="T8" fmla="*/ 0 60000 65536"/>
                    <a:gd name="T9" fmla="*/ 0 60000 65536"/>
                    <a:gd name="T10" fmla="*/ 0 60000 65536"/>
                    <a:gd name="T11" fmla="*/ 0 60000 65536"/>
                    <a:gd name="T12" fmla="*/ 0 w 2112"/>
                    <a:gd name="T13" fmla="*/ 0 h 624"/>
                    <a:gd name="T14" fmla="*/ 2112 w 2112"/>
                    <a:gd name="T15" fmla="*/ 624 h 624"/>
                  </a:gdLst>
                  <a:ahLst/>
                  <a:cxnLst>
                    <a:cxn ang="T8">
                      <a:pos x="T0" y="T1"/>
                    </a:cxn>
                    <a:cxn ang="T9">
                      <a:pos x="T2" y="T3"/>
                    </a:cxn>
                    <a:cxn ang="T10">
                      <a:pos x="T4" y="T5"/>
                    </a:cxn>
                    <a:cxn ang="T11">
                      <a:pos x="T6" y="T7"/>
                    </a:cxn>
                  </a:cxnLst>
                  <a:rect l="T12" t="T13" r="T14" b="T15"/>
                  <a:pathLst>
                    <a:path w="2112" h="624">
                      <a:moveTo>
                        <a:pt x="0" y="0"/>
                      </a:moveTo>
                      <a:lnTo>
                        <a:pt x="0" y="624"/>
                      </a:lnTo>
                      <a:lnTo>
                        <a:pt x="2112" y="624"/>
                      </a:lnTo>
                      <a:lnTo>
                        <a:pt x="2112" y="0"/>
                      </a:lnTo>
                    </a:path>
                  </a:pathLst>
                </a:custGeom>
                <a:solidFill>
                  <a:srgbClr val="F5CC83"/>
                </a:solidFill>
                <a:ln w="9525" cap="flat" cmpd="sng">
                  <a:solidFill>
                    <a:schemeClr val="tx1"/>
                  </a:solidFill>
                  <a:prstDash val="solid"/>
                  <a:round/>
                  <a:headEnd/>
                  <a:tailEnd/>
                </a:ln>
              </p:spPr>
              <p:txBody>
                <a:bodyPr wrap="none" anchor="ctr"/>
                <a:lstStyle/>
                <a:p>
                  <a:endParaRPr lang="en-US"/>
                </a:p>
              </p:txBody>
            </p:sp>
          </p:grpSp>
          <p:sp>
            <p:nvSpPr>
              <p:cNvPr id="54285" name="Rectangle 20"/>
              <p:cNvSpPr>
                <a:spLocks noChangeArrowheads="1"/>
              </p:cNvSpPr>
              <p:nvPr/>
            </p:nvSpPr>
            <p:spPr bwMode="auto">
              <a:xfrm>
                <a:off x="2016" y="3536"/>
                <a:ext cx="1248" cy="352"/>
              </a:xfrm>
              <a:prstGeom prst="rect">
                <a:avLst/>
              </a:prstGeom>
              <a:solidFill>
                <a:schemeClr val="bg1">
                  <a:lumMod val="50000"/>
                </a:schemeClr>
              </a:solidFill>
              <a:ln w="9525">
                <a:solidFill>
                  <a:schemeClr val="tx1"/>
                </a:solidFill>
                <a:miter lim="800000"/>
                <a:headEnd/>
                <a:tailEnd/>
              </a:ln>
            </p:spPr>
            <p:txBody>
              <a:bodyPr wrap="none" anchor="ctr"/>
              <a:lstStyle/>
              <a:p>
                <a:pPr>
                  <a:defRPr/>
                </a:pPr>
                <a:endParaRPr lang="en-US">
                  <a:solidFill>
                    <a:srgbClr val="000000"/>
                  </a:solidFill>
                </a:endParaRPr>
              </a:p>
            </p:txBody>
          </p:sp>
          <p:sp>
            <p:nvSpPr>
              <p:cNvPr id="265253" name="Line 21"/>
              <p:cNvSpPr>
                <a:spLocks noChangeShapeType="1"/>
              </p:cNvSpPr>
              <p:nvPr/>
            </p:nvSpPr>
            <p:spPr bwMode="auto">
              <a:xfrm>
                <a:off x="2312" y="3306"/>
                <a:ext cx="7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5254" name="Line 22"/>
              <p:cNvSpPr>
                <a:spLocks noChangeShapeType="1"/>
              </p:cNvSpPr>
              <p:nvPr/>
            </p:nvSpPr>
            <p:spPr bwMode="auto">
              <a:xfrm>
                <a:off x="2468" y="3308"/>
                <a:ext cx="8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5255" name="Line 23"/>
              <p:cNvSpPr>
                <a:spLocks noChangeShapeType="1"/>
              </p:cNvSpPr>
              <p:nvPr/>
            </p:nvSpPr>
            <p:spPr bwMode="auto">
              <a:xfrm>
                <a:off x="2628" y="3306"/>
                <a:ext cx="8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5256" name="Line 24"/>
              <p:cNvSpPr>
                <a:spLocks noChangeShapeType="1"/>
              </p:cNvSpPr>
              <p:nvPr/>
            </p:nvSpPr>
            <p:spPr bwMode="auto">
              <a:xfrm>
                <a:off x="2790" y="3306"/>
                <a:ext cx="8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65257" name="Line 25"/>
              <p:cNvSpPr>
                <a:spLocks noChangeShapeType="1"/>
              </p:cNvSpPr>
              <p:nvPr/>
            </p:nvSpPr>
            <p:spPr bwMode="auto">
              <a:xfrm>
                <a:off x="2956" y="3306"/>
                <a:ext cx="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265249" name="Text Box 26"/>
            <p:cNvSpPr txBox="1">
              <a:spLocks noChangeArrowheads="1"/>
            </p:cNvSpPr>
            <p:nvPr/>
          </p:nvSpPr>
          <p:spPr bwMode="auto">
            <a:xfrm>
              <a:off x="5611647" y="3049485"/>
              <a:ext cx="19000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algn="ctr" eaLnBrk="1" hangingPunct="1">
                <a:spcBef>
                  <a:spcPct val="50000"/>
                </a:spcBef>
                <a:buClrTx/>
                <a:buFontTx/>
                <a:buNone/>
              </a:pPr>
              <a:r>
                <a:rPr lang="en-US" altLang="en-US" sz="1600" b="0">
                  <a:solidFill>
                    <a:srgbClr val="000000"/>
                  </a:solidFill>
                  <a:latin typeface="Arial" panose="020B0604020202020204" pitchFamily="34" charset="0"/>
                </a:rPr>
                <a:t>Pattern on a 15 </a:t>
              </a:r>
              <a:r>
                <a:rPr lang="en-US" altLang="en-US" sz="1600" b="0">
                  <a:solidFill>
                    <a:srgbClr val="000000"/>
                  </a:solidFill>
                  <a:latin typeface="Arial" panose="020B0604020202020204" pitchFamily="34" charset="0"/>
                  <a:sym typeface="Symbol" panose="05050102010706020507" pitchFamily="18" charset="2"/>
                </a:rPr>
                <a:t></a:t>
              </a:r>
              <a:r>
                <a:rPr lang="en-US" altLang="en-US" sz="1600" b="0">
                  <a:solidFill>
                    <a:srgbClr val="000000"/>
                  </a:solidFill>
                  <a:latin typeface="Arial" panose="020B0604020202020204" pitchFamily="34" charset="0"/>
                </a:rPr>
                <a:t>m mesa</a:t>
              </a:r>
            </a:p>
          </p:txBody>
        </p:sp>
        <p:sp>
          <p:nvSpPr>
            <p:cNvPr id="265250" name="AutoShape 27"/>
            <p:cNvSpPr>
              <a:spLocks/>
            </p:cNvSpPr>
            <p:nvPr/>
          </p:nvSpPr>
          <p:spPr bwMode="auto">
            <a:xfrm>
              <a:off x="6860459" y="2155569"/>
              <a:ext cx="76200" cy="381000"/>
            </a:xfrm>
            <a:prstGeom prst="rightBrace">
              <a:avLst>
                <a:gd name="adj1" fmla="val 41667"/>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004A6A"/>
                </a:buClr>
                <a:buFont typeface="Arial" panose="020B0604020202020204" pitchFamily="34" charset="0"/>
                <a:buChar char="ₒ"/>
                <a:defRPr sz="2400" b="1">
                  <a:solidFill>
                    <a:srgbClr val="5F5F5F"/>
                  </a:solidFill>
                  <a:latin typeface="Arial Narrow" panose="020B0606020202030204" pitchFamily="34" charset="0"/>
                  <a:cs typeface="Arial" panose="020B0604020202020204" pitchFamily="34" charset="0"/>
                </a:defRPr>
              </a:lvl1pPr>
              <a:lvl2pPr marL="742950" indent="-285750" eaLnBrk="0" hangingPunct="0">
                <a:spcBef>
                  <a:spcPct val="20000"/>
                </a:spcBef>
                <a:buClr>
                  <a:srgbClr val="004A6A"/>
                </a:buClr>
                <a:buFont typeface="Arial Narrow" panose="020B0606020202030204" pitchFamily="34" charset="0"/>
                <a:buChar char="»"/>
                <a:defRPr sz="2000">
                  <a:solidFill>
                    <a:srgbClr val="5F5F5F"/>
                  </a:solidFill>
                  <a:latin typeface="Arial Narrow" panose="020B0606020202030204" pitchFamily="34" charset="0"/>
                  <a:cs typeface="Arial" panose="020B0604020202020204" pitchFamily="34" charset="0"/>
                </a:defRPr>
              </a:lvl2pPr>
              <a:lvl3pPr marL="1143000" indent="-228600" eaLnBrk="0" hangingPunct="0">
                <a:spcBef>
                  <a:spcPct val="20000"/>
                </a:spcBef>
                <a:buClr>
                  <a:srgbClr val="004A6A"/>
                </a:buClr>
                <a:buFont typeface="Arial Narrow" panose="020B0606020202030204" pitchFamily="34" charset="0"/>
                <a:buChar char="›"/>
                <a:defRPr>
                  <a:solidFill>
                    <a:srgbClr val="5F5F5F"/>
                  </a:solidFill>
                  <a:latin typeface="Arial Narrow" panose="020B0606020202030204" pitchFamily="34" charset="0"/>
                  <a:cs typeface="Arial" panose="020B0604020202020204" pitchFamily="34" charset="0"/>
                </a:defRPr>
              </a:lvl3pPr>
              <a:lvl4pPr marL="16002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4pPr>
              <a:lvl5pPr marL="2057400" indent="-228600" eaLnBrk="0" hangingPunct="0">
                <a:spcBef>
                  <a:spcPct val="20000"/>
                </a:spcBef>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004A6A"/>
                </a:buClr>
                <a:buFont typeface="Arial" panose="020B0604020202020204" pitchFamily="34" charset="0"/>
                <a:buChar char="−"/>
                <a:defRPr sz="1600">
                  <a:solidFill>
                    <a:srgbClr val="5F5F5F"/>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b="0">
                <a:solidFill>
                  <a:srgbClr val="000000"/>
                </a:solidFill>
                <a:latin typeface="Times New Roman" panose="02020603050405020304" pitchFamily="18" charset="0"/>
              </a:endParaRPr>
            </a:p>
          </p:txBody>
        </p:sp>
      </p:grpSp>
      <p:sp>
        <p:nvSpPr>
          <p:cNvPr id="49" name="Freeform 48"/>
          <p:cNvSpPr/>
          <p:nvPr/>
        </p:nvSpPr>
        <p:spPr>
          <a:xfrm flipV="1">
            <a:off x="2743200" y="3303588"/>
            <a:ext cx="3121025" cy="209550"/>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67" name="Group 66"/>
          <p:cNvGrpSpPr>
            <a:grpSpLocks/>
          </p:cNvGrpSpPr>
          <p:nvPr/>
        </p:nvGrpSpPr>
        <p:grpSpPr bwMode="auto">
          <a:xfrm>
            <a:off x="3505199" y="-1826217"/>
            <a:ext cx="6189663" cy="8093075"/>
            <a:chOff x="3563255" y="-1980301"/>
            <a:chExt cx="6190345" cy="8093428"/>
          </a:xfrm>
        </p:grpSpPr>
        <p:sp>
          <p:nvSpPr>
            <p:cNvPr id="58" name="Block Arc 57"/>
            <p:cNvSpPr/>
            <p:nvPr/>
          </p:nvSpPr>
          <p:spPr>
            <a:xfrm rot="9118436">
              <a:off x="7373676" y="-697545"/>
              <a:ext cx="1401916" cy="3519642"/>
            </a:xfrm>
            <a:prstGeom prst="blockArc">
              <a:avLst>
                <a:gd name="adj1" fmla="val 15022397"/>
                <a:gd name="adj2" fmla="val 18634828"/>
                <a:gd name="adj3" fmla="val 0"/>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4" name="Block Arc 63"/>
            <p:cNvSpPr/>
            <p:nvPr/>
          </p:nvSpPr>
          <p:spPr>
            <a:xfrm rot="9288081">
              <a:off x="7175216" y="-1980301"/>
              <a:ext cx="2168764" cy="4780171"/>
            </a:xfrm>
            <a:prstGeom prst="blockArc">
              <a:avLst>
                <a:gd name="adj1" fmla="val 16018821"/>
                <a:gd name="adj2" fmla="val 18634828"/>
                <a:gd name="adj3" fmla="val 0"/>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grpSp>
          <p:nvGrpSpPr>
            <p:cNvPr id="265230" name="Group 65"/>
            <p:cNvGrpSpPr>
              <a:grpSpLocks/>
            </p:cNvGrpSpPr>
            <p:nvPr/>
          </p:nvGrpSpPr>
          <p:grpSpPr bwMode="auto">
            <a:xfrm>
              <a:off x="3563255" y="858897"/>
              <a:ext cx="6190345" cy="5254230"/>
              <a:chOff x="3563255" y="858897"/>
              <a:chExt cx="6190345" cy="5254230"/>
            </a:xfrm>
          </p:grpSpPr>
          <p:pic>
            <p:nvPicPr>
              <p:cNvPr id="265231" name="Picture 8" descr="DSC018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29001"/>
                <a:ext cx="3578835" cy="268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3580720" y="2590312"/>
                <a:ext cx="5334588" cy="381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48" name="Freeform 47"/>
              <p:cNvSpPr/>
              <p:nvPr/>
            </p:nvSpPr>
            <p:spPr>
              <a:xfrm flipV="1">
                <a:off x="5795527" y="2848177"/>
                <a:ext cx="3119781" cy="211147"/>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1" name="Freeform 50"/>
              <p:cNvSpPr/>
              <p:nvPr/>
            </p:nvSpPr>
            <p:spPr>
              <a:xfrm rot="5400000" flipV="1">
                <a:off x="3410854" y="2666510"/>
                <a:ext cx="457220" cy="152417"/>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5235" name="Group 52"/>
              <p:cNvGrpSpPr>
                <a:grpSpLocks/>
              </p:cNvGrpSpPr>
              <p:nvPr/>
            </p:nvGrpSpPr>
            <p:grpSpPr bwMode="auto">
              <a:xfrm>
                <a:off x="4037969" y="858897"/>
                <a:ext cx="3835823" cy="1579503"/>
                <a:chOff x="4266482" y="811725"/>
                <a:chExt cx="4369282" cy="1579503"/>
              </a:xfrm>
            </p:grpSpPr>
            <p:pic>
              <p:nvPicPr>
                <p:cNvPr id="2652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4287" y="874474"/>
                  <a:ext cx="3581400" cy="151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44" name="Freeform 19"/>
                <p:cNvSpPr>
                  <a:spLocks/>
                </p:cNvSpPr>
                <p:nvPr/>
              </p:nvSpPr>
              <p:spPr bwMode="auto">
                <a:xfrm rot="5400000" flipV="1">
                  <a:off x="7803500" y="1139117"/>
                  <a:ext cx="873974" cy="762000"/>
                </a:xfrm>
                <a:custGeom>
                  <a:avLst/>
                  <a:gdLst>
                    <a:gd name="T0" fmla="*/ 0 w 2112"/>
                    <a:gd name="T1" fmla="*/ 0 h 624"/>
                    <a:gd name="T2" fmla="*/ 0 w 2112"/>
                    <a:gd name="T3" fmla="*/ 2147483647 h 624"/>
                    <a:gd name="T4" fmla="*/ 2147483647 w 2112"/>
                    <a:gd name="T5" fmla="*/ 2147483647 h 624"/>
                    <a:gd name="T6" fmla="*/ 2147483647 w 2112"/>
                    <a:gd name="T7" fmla="*/ 0 h 624"/>
                    <a:gd name="T8" fmla="*/ 0 60000 65536"/>
                    <a:gd name="T9" fmla="*/ 0 60000 65536"/>
                    <a:gd name="T10" fmla="*/ 0 60000 65536"/>
                    <a:gd name="T11" fmla="*/ 0 60000 65536"/>
                    <a:gd name="T12" fmla="*/ 0 w 2112"/>
                    <a:gd name="T13" fmla="*/ 0 h 624"/>
                    <a:gd name="T14" fmla="*/ 2112 w 2112"/>
                    <a:gd name="T15" fmla="*/ 624 h 624"/>
                  </a:gdLst>
                  <a:ahLst/>
                  <a:cxnLst>
                    <a:cxn ang="T8">
                      <a:pos x="T0" y="T1"/>
                    </a:cxn>
                    <a:cxn ang="T9">
                      <a:pos x="T2" y="T3"/>
                    </a:cxn>
                    <a:cxn ang="T10">
                      <a:pos x="T4" y="T5"/>
                    </a:cxn>
                    <a:cxn ang="T11">
                      <a:pos x="T6" y="T7"/>
                    </a:cxn>
                  </a:cxnLst>
                  <a:rect l="T12" t="T13" r="T14" b="T15"/>
                  <a:pathLst>
                    <a:path w="2112" h="624">
                      <a:moveTo>
                        <a:pt x="0" y="0"/>
                      </a:moveTo>
                      <a:lnTo>
                        <a:pt x="0" y="624"/>
                      </a:lnTo>
                      <a:lnTo>
                        <a:pt x="2112" y="624"/>
                      </a:lnTo>
                      <a:lnTo>
                        <a:pt x="2112" y="0"/>
                      </a:lnTo>
                    </a:path>
                  </a:pathLst>
                </a:custGeom>
                <a:solidFill>
                  <a:srgbClr val="F5CC83"/>
                </a:solidFill>
                <a:ln w="28575" cap="flat" cmpd="sng">
                  <a:solidFill>
                    <a:srgbClr val="4893CA"/>
                  </a:solidFill>
                  <a:prstDash val="solid"/>
                  <a:round/>
                  <a:headEnd/>
                  <a:tailEnd/>
                </a:ln>
              </p:spPr>
              <p:txBody>
                <a:bodyPr wrap="none" anchor="ctr"/>
                <a:lstStyle/>
                <a:p>
                  <a:endParaRPr lang="en-US"/>
                </a:p>
              </p:txBody>
            </p:sp>
            <p:sp useBgFill="1">
              <p:nvSpPr>
                <p:cNvPr id="45" name="Freeform 44"/>
                <p:cNvSpPr/>
                <p:nvPr/>
              </p:nvSpPr>
              <p:spPr>
                <a:xfrm>
                  <a:off x="4266482" y="811725"/>
                  <a:ext cx="4369282" cy="455009"/>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54" name="Freeform 53"/>
              <p:cNvSpPr/>
              <p:nvPr/>
            </p:nvSpPr>
            <p:spPr>
              <a:xfrm rot="5400000" flipV="1">
                <a:off x="3771269" y="1485358"/>
                <a:ext cx="838236" cy="152417"/>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9" name="Block Arc 58"/>
              <p:cNvSpPr/>
              <p:nvPr/>
            </p:nvSpPr>
            <p:spPr>
              <a:xfrm rot="16200000">
                <a:off x="7086326" y="1904456"/>
                <a:ext cx="609627" cy="762084"/>
              </a:xfrm>
              <a:prstGeom prst="blockArc">
                <a:avLst>
                  <a:gd name="adj1" fmla="val 9253054"/>
                  <a:gd name="adj2" fmla="val 20084033"/>
                  <a:gd name="adj3" fmla="val 0"/>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0" name="Block Arc 59"/>
              <p:cNvSpPr/>
              <p:nvPr/>
            </p:nvSpPr>
            <p:spPr>
              <a:xfrm rot="16200000">
                <a:off x="7467368" y="1904456"/>
                <a:ext cx="609627" cy="762084"/>
              </a:xfrm>
              <a:prstGeom prst="blockArc">
                <a:avLst>
                  <a:gd name="adj1" fmla="val 9253054"/>
                  <a:gd name="adj2" fmla="val 20084033"/>
                  <a:gd name="adj3" fmla="val 0"/>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61" name="Block Arc 60"/>
              <p:cNvSpPr/>
              <p:nvPr/>
            </p:nvSpPr>
            <p:spPr>
              <a:xfrm rot="16200000">
                <a:off x="7910335" y="1661548"/>
                <a:ext cx="762033" cy="1066918"/>
              </a:xfrm>
              <a:prstGeom prst="blockArc">
                <a:avLst>
                  <a:gd name="adj1" fmla="val 9416758"/>
                  <a:gd name="adj2" fmla="val 17458429"/>
                  <a:gd name="adj3" fmla="val 0"/>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useBgFill="1">
            <p:nvSpPr>
              <p:cNvPr id="50" name="Freeform 49"/>
              <p:cNvSpPr/>
              <p:nvPr/>
            </p:nvSpPr>
            <p:spPr>
              <a:xfrm rot="16200000" flipH="1" flipV="1">
                <a:off x="8700987" y="2742713"/>
                <a:ext cx="457220" cy="152417"/>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62" name="Freeform 61"/>
              <p:cNvSpPr/>
              <p:nvPr/>
            </p:nvSpPr>
            <p:spPr>
              <a:xfrm rot="16200000" flipH="1" flipV="1">
                <a:off x="8726390" y="2293431"/>
                <a:ext cx="457220" cy="152417"/>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63" name="Rectangle 62"/>
              <p:cNvSpPr/>
              <p:nvPr/>
            </p:nvSpPr>
            <p:spPr>
              <a:xfrm>
                <a:off x="8955000" y="1647296"/>
                <a:ext cx="798600" cy="1143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sp>
        <p:nvSpPr>
          <p:cNvPr id="265224" name="Line 12"/>
          <p:cNvSpPr>
            <a:spLocks noChangeShapeType="1"/>
          </p:cNvSpPr>
          <p:nvPr/>
        </p:nvSpPr>
        <p:spPr bwMode="auto">
          <a:xfrm flipH="1" flipV="1">
            <a:off x="2743200" y="2057400"/>
            <a:ext cx="152400" cy="542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68" name="Freeform 67"/>
          <p:cNvSpPr/>
          <p:nvPr/>
        </p:nvSpPr>
        <p:spPr>
          <a:xfrm rot="5400000" flipV="1">
            <a:off x="142875" y="1569027"/>
            <a:ext cx="838200" cy="138545"/>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useBgFill="1">
        <p:nvSpPr>
          <p:cNvPr id="69" name="Freeform 68"/>
          <p:cNvSpPr/>
          <p:nvPr/>
        </p:nvSpPr>
        <p:spPr>
          <a:xfrm rot="16200000" flipH="1" flipV="1">
            <a:off x="2095500" y="1441450"/>
            <a:ext cx="838200" cy="152400"/>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1" name="Freeform 70"/>
          <p:cNvSpPr/>
          <p:nvPr/>
        </p:nvSpPr>
        <p:spPr>
          <a:xfrm flipV="1">
            <a:off x="3214688" y="3021692"/>
            <a:ext cx="3121025" cy="211138"/>
          </a:xfrm>
          <a:custGeom>
            <a:avLst/>
            <a:gdLst>
              <a:gd name="connsiteX0" fmla="*/ 0 w 3120572"/>
              <a:gd name="connsiteY0" fmla="*/ 174172 h 362858"/>
              <a:gd name="connsiteX1" fmla="*/ 711200 w 3120572"/>
              <a:gd name="connsiteY1" fmla="*/ 362858 h 362858"/>
              <a:gd name="connsiteX2" fmla="*/ 1596572 w 3120572"/>
              <a:gd name="connsiteY2" fmla="*/ 188686 h 362858"/>
              <a:gd name="connsiteX3" fmla="*/ 2380343 w 3120572"/>
              <a:gd name="connsiteY3" fmla="*/ 362858 h 362858"/>
              <a:gd name="connsiteX4" fmla="*/ 3106057 w 3120572"/>
              <a:gd name="connsiteY4" fmla="*/ 203200 h 362858"/>
              <a:gd name="connsiteX5" fmla="*/ 3120572 w 3120572"/>
              <a:gd name="connsiteY5" fmla="*/ 0 h 362858"/>
              <a:gd name="connsiteX6" fmla="*/ 29029 w 3120572"/>
              <a:gd name="connsiteY6" fmla="*/ 0 h 362858"/>
              <a:gd name="connsiteX7" fmla="*/ 0 w 3120572"/>
              <a:gd name="connsiteY7" fmla="*/ 174172 h 36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0572" h="362858">
                <a:moveTo>
                  <a:pt x="0" y="174172"/>
                </a:moveTo>
                <a:lnTo>
                  <a:pt x="711200" y="362858"/>
                </a:lnTo>
                <a:lnTo>
                  <a:pt x="1596572" y="188686"/>
                </a:lnTo>
                <a:lnTo>
                  <a:pt x="2380343" y="362858"/>
                </a:lnTo>
                <a:lnTo>
                  <a:pt x="3106057" y="203200"/>
                </a:lnTo>
                <a:lnTo>
                  <a:pt x="3120572" y="0"/>
                </a:lnTo>
                <a:lnTo>
                  <a:pt x="29029" y="0"/>
                </a:lnTo>
                <a:lnTo>
                  <a:pt x="0" y="17417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588510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MII template- 9-2005">
  <a:themeElements>
    <a:clrScheme name="MII template- 9-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II template- 9-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II template- 9-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I template- 9-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I template- 9-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I template- 9-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I template- 9-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I template- 9-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I template- 9-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17972</TotalTime>
  <Words>351</Words>
  <Application>Microsoft Office PowerPoint</Application>
  <PresentationFormat>On-screen Show (4:3)</PresentationFormat>
  <Paragraphs>49</Paragraphs>
  <Slides>15</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Helvetica Neue</vt:lpstr>
      <vt:lpstr>Open Sans</vt:lpstr>
      <vt:lpstr>Roboto Condensed</vt:lpstr>
      <vt:lpstr>Symbol</vt:lpstr>
      <vt:lpstr>Times New Roman</vt:lpstr>
      <vt:lpstr>Webdings</vt:lpstr>
      <vt:lpstr>2_MII template- 9-2005</vt:lpstr>
      <vt:lpstr>PowerPoint Presentation</vt:lpstr>
      <vt:lpstr>Standard Normal Distribution </vt:lpstr>
      <vt:lpstr>IQ score distribution</vt:lpstr>
      <vt:lpstr>The Fill Step….the rate limiting step</vt:lpstr>
      <vt:lpstr>The Fill Step….the rate limiting step</vt:lpstr>
      <vt:lpstr>The Fill Step</vt:lpstr>
      <vt:lpstr>Nanofluidics: RLT Control and High Throughput</vt:lpstr>
      <vt:lpstr>The Spreading Stops “Automatically”</vt:lpstr>
      <vt:lpstr>Template Mesa for Fluid Control Nano-Scale Capillary Pinning</vt:lpstr>
      <vt:lpstr>Separation Control</vt:lpstr>
      <vt:lpstr>Tool Evolution</vt:lpstr>
      <vt:lpstr>Over view of throughput achievement</vt:lpstr>
      <vt:lpstr>Canon, Toshiba and SK hynix going forward with SFIL</vt:lpstr>
      <vt:lpstr>News Release</vt:lpstr>
      <vt:lpstr>PowerPoint Presentation</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willson</dc:creator>
  <cp:lastModifiedBy>grant</cp:lastModifiedBy>
  <cp:revision>1156</cp:revision>
  <cp:lastPrinted>2018-10-04T05:12:20Z</cp:lastPrinted>
  <dcterms:created xsi:type="dcterms:W3CDTF">2002-02-15T21:27:43Z</dcterms:created>
  <dcterms:modified xsi:type="dcterms:W3CDTF">2018-10-08T17:05:53Z</dcterms:modified>
</cp:coreProperties>
</file>